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34" r:id="rId3"/>
    <p:sldId id="335" r:id="rId4"/>
    <p:sldId id="349" r:id="rId5"/>
    <p:sldId id="383" r:id="rId6"/>
    <p:sldId id="360" r:id="rId7"/>
    <p:sldId id="353" r:id="rId8"/>
    <p:sldId id="354" r:id="rId9"/>
    <p:sldId id="355" r:id="rId10"/>
    <p:sldId id="362" r:id="rId11"/>
    <p:sldId id="261" r:id="rId12"/>
    <p:sldId id="364" r:id="rId13"/>
    <p:sldId id="376" r:id="rId14"/>
    <p:sldId id="377" r:id="rId15"/>
    <p:sldId id="374" r:id="rId16"/>
    <p:sldId id="378" r:id="rId17"/>
    <p:sldId id="380" r:id="rId18"/>
    <p:sldId id="381" r:id="rId19"/>
    <p:sldId id="339" r:id="rId20"/>
    <p:sldId id="265" r:id="rId21"/>
    <p:sldId id="340" r:id="rId22"/>
    <p:sldId id="342" r:id="rId23"/>
    <p:sldId id="341" r:id="rId24"/>
    <p:sldId id="343" r:id="rId25"/>
    <p:sldId id="344" r:id="rId26"/>
    <p:sldId id="346" r:id="rId27"/>
    <p:sldId id="368" r:id="rId28"/>
    <p:sldId id="372" r:id="rId29"/>
    <p:sldId id="370" r:id="rId30"/>
    <p:sldId id="371" r:id="rId31"/>
    <p:sldId id="369" r:id="rId32"/>
    <p:sldId id="34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3399"/>
    <a:srgbClr val="E94781"/>
    <a:srgbClr val="FFFF00"/>
    <a:srgbClr val="578280"/>
    <a:srgbClr val="3B8571"/>
    <a:srgbClr val="FFFFFF"/>
    <a:srgbClr val="2F266B"/>
    <a:srgbClr val="00B0F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9A9AC-8C74-49DD-83E6-158E9D49D0EA}" v="1207" dt="2023-06-25T23:07:18.279"/>
    <p1510:client id="{98952800-5410-4BD5-B9A7-2E742970C3DC}" v="222" dt="2023-06-26T01:22:42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79" d="100"/>
          <a:sy n="79" d="100"/>
        </p:scale>
        <p:origin x="7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2A89F5-BE90-4A39-859F-05CCD3F8DC91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pPr latinLnBrk="1"/>
          <a:endParaRPr lang="ko-KR" altLang="en-US"/>
        </a:p>
      </dgm:t>
    </dgm:pt>
    <dgm:pt modelId="{2E60FE8A-8111-40C5-B80C-E03C969EF759}">
      <dgm:prSet phldrT="[텍스트]"/>
      <dgm:spPr/>
      <dgm:t>
        <a:bodyPr/>
        <a:lstStyle/>
        <a:p>
          <a:pPr latinLnBrk="1"/>
          <a:r>
            <a:rPr lang="en-US" altLang="ko-KR" dirty="0"/>
            <a:t>CAN bus </a:t>
          </a:r>
          <a:r>
            <a:rPr lang="ko-KR" altLang="en-US" dirty="0"/>
            <a:t>및</a:t>
          </a:r>
          <a:r>
            <a:rPr lang="en-US" altLang="ko-KR" dirty="0"/>
            <a:t> UART</a:t>
          </a:r>
          <a:r>
            <a:rPr lang="ko-KR" altLang="en-US" dirty="0"/>
            <a:t>에 대한 이해</a:t>
          </a:r>
        </a:p>
      </dgm:t>
    </dgm:pt>
    <dgm:pt modelId="{6CEB8B82-DAFF-4467-818F-2A9DA4748128}" type="parTrans" cxnId="{C3CE8263-AB5A-470A-A19F-E6D42E1EE410}">
      <dgm:prSet/>
      <dgm:spPr/>
      <dgm:t>
        <a:bodyPr/>
        <a:lstStyle/>
        <a:p>
          <a:pPr latinLnBrk="1"/>
          <a:endParaRPr lang="ko-KR" altLang="en-US"/>
        </a:p>
      </dgm:t>
    </dgm:pt>
    <dgm:pt modelId="{F3FD46B1-E8BD-415A-B5A7-E648BA345C74}" type="sibTrans" cxnId="{C3CE8263-AB5A-470A-A19F-E6D42E1EE410}">
      <dgm:prSet/>
      <dgm:spPr/>
      <dgm:t>
        <a:bodyPr/>
        <a:lstStyle/>
        <a:p>
          <a:pPr latinLnBrk="1"/>
          <a:endParaRPr lang="ko-KR" altLang="en-US"/>
        </a:p>
      </dgm:t>
    </dgm:pt>
    <dgm:pt modelId="{C38EF3FE-E7CE-4841-8A5F-36A61ED52A9D}">
      <dgm:prSet phldrT="[텍스트]"/>
      <dgm:spPr/>
      <dgm:t>
        <a:bodyPr/>
        <a:lstStyle/>
        <a:p>
          <a:pPr latinLnBrk="1"/>
          <a:r>
            <a:rPr lang="en-US" altLang="ko-KR" dirty="0"/>
            <a:t>TC 275 Lite Kit</a:t>
          </a:r>
          <a:r>
            <a:rPr lang="ko-KR" altLang="en-US" dirty="0"/>
            <a:t>와 </a:t>
          </a:r>
          <a:r>
            <a:rPr lang="en-US" altLang="ko-KR" dirty="0"/>
            <a:t>Processing</a:t>
          </a:r>
          <a:r>
            <a:rPr lang="ko-KR" altLang="en-US" dirty="0"/>
            <a:t>간의 통신 구축을 통한 모터 제어</a:t>
          </a:r>
        </a:p>
      </dgm:t>
    </dgm:pt>
    <dgm:pt modelId="{562FE21B-D819-482A-8A54-68150BA14974}" type="parTrans" cxnId="{299AFB39-7C65-42C3-AA68-9DB644990BFD}">
      <dgm:prSet/>
      <dgm:spPr/>
      <dgm:t>
        <a:bodyPr/>
        <a:lstStyle/>
        <a:p>
          <a:pPr latinLnBrk="1"/>
          <a:endParaRPr lang="ko-KR" altLang="en-US"/>
        </a:p>
      </dgm:t>
    </dgm:pt>
    <dgm:pt modelId="{2BFAD259-A2EC-4AF7-9985-3A7EB476BA52}" type="sibTrans" cxnId="{299AFB39-7C65-42C3-AA68-9DB644990BFD}">
      <dgm:prSet/>
      <dgm:spPr/>
      <dgm:t>
        <a:bodyPr/>
        <a:lstStyle/>
        <a:p>
          <a:pPr latinLnBrk="1"/>
          <a:endParaRPr lang="ko-KR" altLang="en-US"/>
        </a:p>
      </dgm:t>
    </dgm:pt>
    <dgm:pt modelId="{B4B9DAF7-D3A7-4F95-82B9-932B16FA0A4F}">
      <dgm:prSet phldrT="[텍스트]"/>
      <dgm:spPr/>
      <dgm:t>
        <a:bodyPr/>
        <a:lstStyle/>
        <a:p>
          <a:pPr latinLnBrk="1"/>
          <a:r>
            <a:rPr lang="en-US" altLang="ko-KR" dirty="0"/>
            <a:t>Processing</a:t>
          </a:r>
          <a:r>
            <a:rPr lang="ko-KR" altLang="en-US" dirty="0"/>
            <a:t>을 이용해 </a:t>
          </a:r>
          <a:r>
            <a:rPr lang="en-US" altLang="ko-KR" dirty="0"/>
            <a:t>IO</a:t>
          </a:r>
          <a:r>
            <a:rPr lang="ko-KR" altLang="en-US" dirty="0"/>
            <a:t>제어 및 </a:t>
          </a:r>
          <a:r>
            <a:rPr lang="en-US" altLang="ko-KR" dirty="0"/>
            <a:t>Monitoring</a:t>
          </a:r>
          <a:r>
            <a:rPr lang="ko-KR" altLang="en-US" dirty="0"/>
            <a:t>이 가능한 </a:t>
          </a:r>
          <a:r>
            <a:rPr lang="en-US" altLang="ko-KR" dirty="0"/>
            <a:t>GUI</a:t>
          </a:r>
          <a:r>
            <a:rPr lang="ko-KR" altLang="en-US" dirty="0"/>
            <a:t>작성</a:t>
          </a:r>
        </a:p>
      </dgm:t>
    </dgm:pt>
    <dgm:pt modelId="{76A2FB79-3245-4E1D-8425-7BDC03F95952}" type="parTrans" cxnId="{3CF51D41-DEFF-4988-ADDA-6E8B1A2CDD6F}">
      <dgm:prSet/>
      <dgm:spPr/>
      <dgm:t>
        <a:bodyPr/>
        <a:lstStyle/>
        <a:p>
          <a:pPr latinLnBrk="1"/>
          <a:endParaRPr lang="ko-KR" altLang="en-US"/>
        </a:p>
      </dgm:t>
    </dgm:pt>
    <dgm:pt modelId="{B430AF84-D9BE-4575-94F1-B16E6005DFF2}" type="sibTrans" cxnId="{3CF51D41-DEFF-4988-ADDA-6E8B1A2CDD6F}">
      <dgm:prSet/>
      <dgm:spPr/>
      <dgm:t>
        <a:bodyPr/>
        <a:lstStyle/>
        <a:p>
          <a:pPr latinLnBrk="1"/>
          <a:endParaRPr lang="ko-KR" altLang="en-US"/>
        </a:p>
      </dgm:t>
    </dgm:pt>
    <dgm:pt modelId="{B63BAC75-EA75-4140-B320-6E7CBB36B61A}" type="pres">
      <dgm:prSet presAssocID="{D02A89F5-BE90-4A39-859F-05CCD3F8DC91}" presName="Name0" presStyleCnt="0">
        <dgm:presLayoutVars>
          <dgm:chMax val="7"/>
          <dgm:chPref val="7"/>
          <dgm:dir/>
        </dgm:presLayoutVars>
      </dgm:prSet>
      <dgm:spPr/>
    </dgm:pt>
    <dgm:pt modelId="{8ED2FD1B-D24F-48F5-8A1D-369E64FC8EA0}" type="pres">
      <dgm:prSet presAssocID="{D02A89F5-BE90-4A39-859F-05CCD3F8DC91}" presName="Name1" presStyleCnt="0"/>
      <dgm:spPr/>
    </dgm:pt>
    <dgm:pt modelId="{CCFD48D2-772C-4104-B3B4-7FE491DE65BA}" type="pres">
      <dgm:prSet presAssocID="{D02A89F5-BE90-4A39-859F-05CCD3F8DC91}" presName="cycle" presStyleCnt="0"/>
      <dgm:spPr/>
    </dgm:pt>
    <dgm:pt modelId="{A39AB5D5-6DB0-415C-8393-6041119C5990}" type="pres">
      <dgm:prSet presAssocID="{D02A89F5-BE90-4A39-859F-05CCD3F8DC91}" presName="srcNode" presStyleLbl="node1" presStyleIdx="0" presStyleCnt="3"/>
      <dgm:spPr/>
    </dgm:pt>
    <dgm:pt modelId="{E41949CA-7D0A-41E8-833D-D1A766AD5D02}" type="pres">
      <dgm:prSet presAssocID="{D02A89F5-BE90-4A39-859F-05CCD3F8DC91}" presName="conn" presStyleLbl="parChTrans1D2" presStyleIdx="0" presStyleCnt="1"/>
      <dgm:spPr/>
    </dgm:pt>
    <dgm:pt modelId="{96C1CCEC-F695-42FF-8CD5-7F61C61447EF}" type="pres">
      <dgm:prSet presAssocID="{D02A89F5-BE90-4A39-859F-05CCD3F8DC91}" presName="extraNode" presStyleLbl="node1" presStyleIdx="0" presStyleCnt="3"/>
      <dgm:spPr/>
    </dgm:pt>
    <dgm:pt modelId="{B7F9FE9D-5FF0-4144-AA63-6EBAEBDAC2B6}" type="pres">
      <dgm:prSet presAssocID="{D02A89F5-BE90-4A39-859F-05CCD3F8DC91}" presName="dstNode" presStyleLbl="node1" presStyleIdx="0" presStyleCnt="3"/>
      <dgm:spPr/>
    </dgm:pt>
    <dgm:pt modelId="{C358EF92-9A96-47AD-AC7E-170AADB33E65}" type="pres">
      <dgm:prSet presAssocID="{2E60FE8A-8111-40C5-B80C-E03C969EF759}" presName="text_1" presStyleLbl="node1" presStyleIdx="0" presStyleCnt="3">
        <dgm:presLayoutVars>
          <dgm:bulletEnabled val="1"/>
        </dgm:presLayoutVars>
      </dgm:prSet>
      <dgm:spPr/>
    </dgm:pt>
    <dgm:pt modelId="{ADA3775B-FA82-4560-940A-4679C8BB8044}" type="pres">
      <dgm:prSet presAssocID="{2E60FE8A-8111-40C5-B80C-E03C969EF759}" presName="accent_1" presStyleCnt="0"/>
      <dgm:spPr/>
    </dgm:pt>
    <dgm:pt modelId="{AD02C102-7481-44E0-B714-A539805A010C}" type="pres">
      <dgm:prSet presAssocID="{2E60FE8A-8111-40C5-B80C-E03C969EF759}" presName="accentRepeatNode" presStyleLbl="solidFgAcc1" presStyleIdx="0" presStyleCnt="3"/>
      <dgm:spPr/>
    </dgm:pt>
    <dgm:pt modelId="{FBC1FDCA-D263-4A8A-896C-94DCF7759BCE}" type="pres">
      <dgm:prSet presAssocID="{C38EF3FE-E7CE-4841-8A5F-36A61ED52A9D}" presName="text_2" presStyleLbl="node1" presStyleIdx="1" presStyleCnt="3">
        <dgm:presLayoutVars>
          <dgm:bulletEnabled val="1"/>
        </dgm:presLayoutVars>
      </dgm:prSet>
      <dgm:spPr/>
    </dgm:pt>
    <dgm:pt modelId="{0FAC3B5D-9404-4296-9E76-1CE095A20F7C}" type="pres">
      <dgm:prSet presAssocID="{C38EF3FE-E7CE-4841-8A5F-36A61ED52A9D}" presName="accent_2" presStyleCnt="0"/>
      <dgm:spPr/>
    </dgm:pt>
    <dgm:pt modelId="{45E51FC8-774B-49FF-9E3E-114E93F6A165}" type="pres">
      <dgm:prSet presAssocID="{C38EF3FE-E7CE-4841-8A5F-36A61ED52A9D}" presName="accentRepeatNode" presStyleLbl="solidFgAcc1" presStyleIdx="1" presStyleCnt="3"/>
      <dgm:spPr/>
    </dgm:pt>
    <dgm:pt modelId="{26DAD1AA-4C65-4553-A802-710EC0B63B1F}" type="pres">
      <dgm:prSet presAssocID="{B4B9DAF7-D3A7-4F95-82B9-932B16FA0A4F}" presName="text_3" presStyleLbl="node1" presStyleIdx="2" presStyleCnt="3">
        <dgm:presLayoutVars>
          <dgm:bulletEnabled val="1"/>
        </dgm:presLayoutVars>
      </dgm:prSet>
      <dgm:spPr/>
    </dgm:pt>
    <dgm:pt modelId="{AD02401C-E61B-4E06-8454-2C921EBECAD8}" type="pres">
      <dgm:prSet presAssocID="{B4B9DAF7-D3A7-4F95-82B9-932B16FA0A4F}" presName="accent_3" presStyleCnt="0"/>
      <dgm:spPr/>
    </dgm:pt>
    <dgm:pt modelId="{8F6351BA-5765-48EF-849D-75BAC3A086E5}" type="pres">
      <dgm:prSet presAssocID="{B4B9DAF7-D3A7-4F95-82B9-932B16FA0A4F}" presName="accentRepeatNode" presStyleLbl="solidFgAcc1" presStyleIdx="2" presStyleCnt="3"/>
      <dgm:spPr/>
    </dgm:pt>
  </dgm:ptLst>
  <dgm:cxnLst>
    <dgm:cxn modelId="{299AFB39-7C65-42C3-AA68-9DB644990BFD}" srcId="{D02A89F5-BE90-4A39-859F-05CCD3F8DC91}" destId="{C38EF3FE-E7CE-4841-8A5F-36A61ED52A9D}" srcOrd="1" destOrd="0" parTransId="{562FE21B-D819-482A-8A54-68150BA14974}" sibTransId="{2BFAD259-A2EC-4AF7-9985-3A7EB476BA52}"/>
    <dgm:cxn modelId="{3CF51D41-DEFF-4988-ADDA-6E8B1A2CDD6F}" srcId="{D02A89F5-BE90-4A39-859F-05CCD3F8DC91}" destId="{B4B9DAF7-D3A7-4F95-82B9-932B16FA0A4F}" srcOrd="2" destOrd="0" parTransId="{76A2FB79-3245-4E1D-8425-7BDC03F95952}" sibTransId="{B430AF84-D9BE-4575-94F1-B16E6005DFF2}"/>
    <dgm:cxn modelId="{C3CE8263-AB5A-470A-A19F-E6D42E1EE410}" srcId="{D02A89F5-BE90-4A39-859F-05CCD3F8DC91}" destId="{2E60FE8A-8111-40C5-B80C-E03C969EF759}" srcOrd="0" destOrd="0" parTransId="{6CEB8B82-DAFF-4467-818F-2A9DA4748128}" sibTransId="{F3FD46B1-E8BD-415A-B5A7-E648BA345C74}"/>
    <dgm:cxn modelId="{9F380F51-CD58-4A42-B6D0-D0564E17313D}" type="presOf" srcId="{B4B9DAF7-D3A7-4F95-82B9-932B16FA0A4F}" destId="{26DAD1AA-4C65-4553-A802-710EC0B63B1F}" srcOrd="0" destOrd="0" presId="urn:microsoft.com/office/officeart/2008/layout/VerticalCurvedList"/>
    <dgm:cxn modelId="{4995C690-D846-4070-BB6E-1772E65DCB12}" type="presOf" srcId="{2E60FE8A-8111-40C5-B80C-E03C969EF759}" destId="{C358EF92-9A96-47AD-AC7E-170AADB33E65}" srcOrd="0" destOrd="0" presId="urn:microsoft.com/office/officeart/2008/layout/VerticalCurvedList"/>
    <dgm:cxn modelId="{60DA53BF-513C-4CDC-9616-A6912C256A0B}" type="presOf" srcId="{D02A89F5-BE90-4A39-859F-05CCD3F8DC91}" destId="{B63BAC75-EA75-4140-B320-6E7CBB36B61A}" srcOrd="0" destOrd="0" presId="urn:microsoft.com/office/officeart/2008/layout/VerticalCurvedList"/>
    <dgm:cxn modelId="{3E6CBEC0-1136-4C1D-BB01-459A1CF7A6A5}" type="presOf" srcId="{C38EF3FE-E7CE-4841-8A5F-36A61ED52A9D}" destId="{FBC1FDCA-D263-4A8A-896C-94DCF7759BCE}" srcOrd="0" destOrd="0" presId="urn:microsoft.com/office/officeart/2008/layout/VerticalCurvedList"/>
    <dgm:cxn modelId="{6EEE2EF1-A9D5-4886-98E5-F5688635DFEF}" type="presOf" srcId="{F3FD46B1-E8BD-415A-B5A7-E648BA345C74}" destId="{E41949CA-7D0A-41E8-833D-D1A766AD5D02}" srcOrd="0" destOrd="0" presId="urn:microsoft.com/office/officeart/2008/layout/VerticalCurvedList"/>
    <dgm:cxn modelId="{8C846E64-4533-42BE-8353-B55208864B8F}" type="presParOf" srcId="{B63BAC75-EA75-4140-B320-6E7CBB36B61A}" destId="{8ED2FD1B-D24F-48F5-8A1D-369E64FC8EA0}" srcOrd="0" destOrd="0" presId="urn:microsoft.com/office/officeart/2008/layout/VerticalCurvedList"/>
    <dgm:cxn modelId="{AC514951-E66A-4FD9-8B2B-D6EC35B7CF2C}" type="presParOf" srcId="{8ED2FD1B-D24F-48F5-8A1D-369E64FC8EA0}" destId="{CCFD48D2-772C-4104-B3B4-7FE491DE65BA}" srcOrd="0" destOrd="0" presId="urn:microsoft.com/office/officeart/2008/layout/VerticalCurvedList"/>
    <dgm:cxn modelId="{00ADF3E4-D4A8-4DC6-88B8-524FA2783A0B}" type="presParOf" srcId="{CCFD48D2-772C-4104-B3B4-7FE491DE65BA}" destId="{A39AB5D5-6DB0-415C-8393-6041119C5990}" srcOrd="0" destOrd="0" presId="urn:microsoft.com/office/officeart/2008/layout/VerticalCurvedList"/>
    <dgm:cxn modelId="{B8E8EA75-2132-4568-BF6A-0D99A595B337}" type="presParOf" srcId="{CCFD48D2-772C-4104-B3B4-7FE491DE65BA}" destId="{E41949CA-7D0A-41E8-833D-D1A766AD5D02}" srcOrd="1" destOrd="0" presId="urn:microsoft.com/office/officeart/2008/layout/VerticalCurvedList"/>
    <dgm:cxn modelId="{BF5F6984-A80C-48CF-9AE8-21E1B6310E43}" type="presParOf" srcId="{CCFD48D2-772C-4104-B3B4-7FE491DE65BA}" destId="{96C1CCEC-F695-42FF-8CD5-7F61C61447EF}" srcOrd="2" destOrd="0" presId="urn:microsoft.com/office/officeart/2008/layout/VerticalCurvedList"/>
    <dgm:cxn modelId="{837272D2-4282-4069-803B-A5A99F3314F7}" type="presParOf" srcId="{CCFD48D2-772C-4104-B3B4-7FE491DE65BA}" destId="{B7F9FE9D-5FF0-4144-AA63-6EBAEBDAC2B6}" srcOrd="3" destOrd="0" presId="urn:microsoft.com/office/officeart/2008/layout/VerticalCurvedList"/>
    <dgm:cxn modelId="{42FC7400-9F27-4A2F-BF5A-67A7E82022B4}" type="presParOf" srcId="{8ED2FD1B-D24F-48F5-8A1D-369E64FC8EA0}" destId="{C358EF92-9A96-47AD-AC7E-170AADB33E65}" srcOrd="1" destOrd="0" presId="urn:microsoft.com/office/officeart/2008/layout/VerticalCurvedList"/>
    <dgm:cxn modelId="{FCDAF273-8084-4DD6-8EEA-F52D5B6BABB2}" type="presParOf" srcId="{8ED2FD1B-D24F-48F5-8A1D-369E64FC8EA0}" destId="{ADA3775B-FA82-4560-940A-4679C8BB8044}" srcOrd="2" destOrd="0" presId="urn:microsoft.com/office/officeart/2008/layout/VerticalCurvedList"/>
    <dgm:cxn modelId="{4910798D-DF8D-401E-957E-07056B1CB555}" type="presParOf" srcId="{ADA3775B-FA82-4560-940A-4679C8BB8044}" destId="{AD02C102-7481-44E0-B714-A539805A010C}" srcOrd="0" destOrd="0" presId="urn:microsoft.com/office/officeart/2008/layout/VerticalCurvedList"/>
    <dgm:cxn modelId="{2607559A-1E2E-4671-935F-9D3ACACADBE6}" type="presParOf" srcId="{8ED2FD1B-D24F-48F5-8A1D-369E64FC8EA0}" destId="{FBC1FDCA-D263-4A8A-896C-94DCF7759BCE}" srcOrd="3" destOrd="0" presId="urn:microsoft.com/office/officeart/2008/layout/VerticalCurvedList"/>
    <dgm:cxn modelId="{5A341D64-6712-44A6-84F9-578E305999E7}" type="presParOf" srcId="{8ED2FD1B-D24F-48F5-8A1D-369E64FC8EA0}" destId="{0FAC3B5D-9404-4296-9E76-1CE095A20F7C}" srcOrd="4" destOrd="0" presId="urn:microsoft.com/office/officeart/2008/layout/VerticalCurvedList"/>
    <dgm:cxn modelId="{D365C644-5979-4864-8A91-3CEB69A3DE12}" type="presParOf" srcId="{0FAC3B5D-9404-4296-9E76-1CE095A20F7C}" destId="{45E51FC8-774B-49FF-9E3E-114E93F6A165}" srcOrd="0" destOrd="0" presId="urn:microsoft.com/office/officeart/2008/layout/VerticalCurvedList"/>
    <dgm:cxn modelId="{4049AE35-B619-4D5E-9CF9-C5D3A3B12899}" type="presParOf" srcId="{8ED2FD1B-D24F-48F5-8A1D-369E64FC8EA0}" destId="{26DAD1AA-4C65-4553-A802-710EC0B63B1F}" srcOrd="5" destOrd="0" presId="urn:microsoft.com/office/officeart/2008/layout/VerticalCurvedList"/>
    <dgm:cxn modelId="{7D004136-7650-41F5-8DD1-EE3B90081D08}" type="presParOf" srcId="{8ED2FD1B-D24F-48F5-8A1D-369E64FC8EA0}" destId="{AD02401C-E61B-4E06-8454-2C921EBECAD8}" srcOrd="6" destOrd="0" presId="urn:microsoft.com/office/officeart/2008/layout/VerticalCurvedList"/>
    <dgm:cxn modelId="{07D32BAB-1917-4925-A6EA-20DB1C517988}" type="presParOf" srcId="{AD02401C-E61B-4E06-8454-2C921EBECAD8}" destId="{8F6351BA-5765-48EF-849D-75BAC3A086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949CA-7D0A-41E8-833D-D1A766AD5D02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8EF92-9A96-47AD-AC7E-170AADB33E65}">
      <dsp:nvSpPr>
        <dsp:cNvPr id="0" name=""/>
        <dsp:cNvSpPr/>
      </dsp:nvSpPr>
      <dsp:spPr>
        <a:xfrm>
          <a:off x="752110" y="541866"/>
          <a:ext cx="11010039" cy="1083733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8580" rIns="68580" bIns="68580" numCol="1" spcCol="1270" anchor="ctr" anchorCtr="0">
          <a:noAutofit/>
        </a:bodyPr>
        <a:lstStyle/>
        <a:p>
          <a:pPr marL="0" lvl="0" indent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CAN bus </a:t>
          </a:r>
          <a:r>
            <a:rPr lang="ko-KR" altLang="en-US" sz="2700" kern="1200" dirty="0"/>
            <a:t>및</a:t>
          </a:r>
          <a:r>
            <a:rPr lang="en-US" altLang="ko-KR" sz="2700" kern="1200" dirty="0"/>
            <a:t> UART</a:t>
          </a:r>
          <a:r>
            <a:rPr lang="ko-KR" altLang="en-US" sz="2700" kern="1200" dirty="0"/>
            <a:t>에 대한 이해</a:t>
          </a:r>
        </a:p>
      </dsp:txBody>
      <dsp:txXfrm>
        <a:off x="752110" y="541866"/>
        <a:ext cx="11010039" cy="1083733"/>
      </dsp:txXfrm>
    </dsp:sp>
    <dsp:sp modelId="{AD02C102-7481-44E0-B714-A539805A010C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1FDCA-D263-4A8A-896C-94DCF7759BCE}">
      <dsp:nvSpPr>
        <dsp:cNvPr id="0" name=""/>
        <dsp:cNvSpPr/>
      </dsp:nvSpPr>
      <dsp:spPr>
        <a:xfrm>
          <a:off x="1146048" y="2167466"/>
          <a:ext cx="10616102" cy="1083733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8580" rIns="68580" bIns="68580" numCol="1" spcCol="1270" anchor="ctr" anchorCtr="0">
          <a:noAutofit/>
        </a:bodyPr>
        <a:lstStyle/>
        <a:p>
          <a:pPr marL="0" lvl="0" indent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TC 275 Lite Kit</a:t>
          </a:r>
          <a:r>
            <a:rPr lang="ko-KR" altLang="en-US" sz="2700" kern="1200" dirty="0"/>
            <a:t>와 </a:t>
          </a:r>
          <a:r>
            <a:rPr lang="en-US" altLang="ko-KR" sz="2700" kern="1200" dirty="0"/>
            <a:t>Processing</a:t>
          </a:r>
          <a:r>
            <a:rPr lang="ko-KR" altLang="en-US" sz="2700" kern="1200" dirty="0"/>
            <a:t>간의 통신 구축을 통한 모터 제어</a:t>
          </a:r>
        </a:p>
      </dsp:txBody>
      <dsp:txXfrm>
        <a:off x="1146048" y="2167466"/>
        <a:ext cx="10616102" cy="1083733"/>
      </dsp:txXfrm>
    </dsp:sp>
    <dsp:sp modelId="{45E51FC8-774B-49FF-9E3E-114E93F6A165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AD1AA-4C65-4553-A802-710EC0B63B1F}">
      <dsp:nvSpPr>
        <dsp:cNvPr id="0" name=""/>
        <dsp:cNvSpPr/>
      </dsp:nvSpPr>
      <dsp:spPr>
        <a:xfrm>
          <a:off x="752110" y="3793066"/>
          <a:ext cx="11010039" cy="1083733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8580" rIns="68580" bIns="68580" numCol="1" spcCol="1270" anchor="ctr" anchorCtr="0">
          <a:noAutofit/>
        </a:bodyPr>
        <a:lstStyle/>
        <a:p>
          <a:pPr marL="0" lvl="0" indent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Processing</a:t>
          </a:r>
          <a:r>
            <a:rPr lang="ko-KR" altLang="en-US" sz="2700" kern="1200" dirty="0"/>
            <a:t>을 이용해 </a:t>
          </a:r>
          <a:r>
            <a:rPr lang="en-US" altLang="ko-KR" sz="2700" kern="1200" dirty="0"/>
            <a:t>IO</a:t>
          </a:r>
          <a:r>
            <a:rPr lang="ko-KR" altLang="en-US" sz="2700" kern="1200" dirty="0"/>
            <a:t>제어 및 </a:t>
          </a:r>
          <a:r>
            <a:rPr lang="en-US" altLang="ko-KR" sz="2700" kern="1200" dirty="0"/>
            <a:t>Monitoring</a:t>
          </a:r>
          <a:r>
            <a:rPr lang="ko-KR" altLang="en-US" sz="2700" kern="1200" dirty="0"/>
            <a:t>이 가능한 </a:t>
          </a:r>
          <a:r>
            <a:rPr lang="en-US" altLang="ko-KR" sz="2700" kern="1200" dirty="0"/>
            <a:t>GUI</a:t>
          </a:r>
          <a:r>
            <a:rPr lang="ko-KR" altLang="en-US" sz="2700" kern="1200" dirty="0"/>
            <a:t>작성</a:t>
          </a:r>
        </a:p>
      </dsp:txBody>
      <dsp:txXfrm>
        <a:off x="752110" y="3793066"/>
        <a:ext cx="11010039" cy="1083733"/>
      </dsp:txXfrm>
    </dsp:sp>
    <dsp:sp modelId="{8F6351BA-5765-48EF-849D-75BAC3A086E5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8DD8A-04B3-4FD2-A9FE-A1FB3DC2D112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56FF0-B21D-4CE1-84A8-116A94ED9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11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98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6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0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1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83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8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0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5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89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1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E534C-F8FD-4A6E-B77A-845ED9901159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8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296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6510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03418" y="2369127"/>
            <a:ext cx="598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HL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만도 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SW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트랙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3942" y="3180558"/>
            <a:ext cx="61834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 err="1">
                <a:solidFill>
                  <a:srgbClr val="30296C"/>
                </a:solidFill>
                <a:latin typeface="휴먼둥근헤드라인"/>
                <a:ea typeface="휴먼둥근헤드라인"/>
              </a:rPr>
              <a:t>Infineon</a:t>
            </a:r>
            <a:r>
              <a:rPr lang="ko-KR" altLang="en-US" dirty="0">
                <a:solidFill>
                  <a:srgbClr val="30296C"/>
                </a:solidFill>
                <a:latin typeface="휴먼둥근헤드라인"/>
                <a:ea typeface="휴먼둥근헤드라인"/>
              </a:rPr>
              <a:t> AURIX </a:t>
            </a:r>
            <a:r>
              <a:rPr lang="ko-KR" altLang="en-US" dirty="0" err="1">
                <a:solidFill>
                  <a:srgbClr val="30296C"/>
                </a:solidFill>
                <a:latin typeface="휴먼둥근헤드라인"/>
                <a:ea typeface="휴먼둥근헤드라인"/>
              </a:rPr>
              <a:t>Development</a:t>
            </a:r>
            <a:r>
              <a:rPr lang="ko-KR" altLang="en-US" dirty="0">
                <a:solidFill>
                  <a:srgbClr val="30296C"/>
                </a:solidFill>
                <a:latin typeface="휴먼둥근헤드라인"/>
                <a:ea typeface="휴먼둥근헤드라인"/>
              </a:rPr>
              <a:t> </a:t>
            </a:r>
            <a:r>
              <a:rPr lang="ko-KR" altLang="en-US" dirty="0" err="1">
                <a:solidFill>
                  <a:srgbClr val="30296C"/>
                </a:solidFill>
                <a:latin typeface="휴먼둥근헤드라인"/>
                <a:ea typeface="휴먼둥근헤드라인"/>
              </a:rPr>
              <a:t>Studio를</a:t>
            </a:r>
            <a:r>
              <a:rPr lang="ko-KR" altLang="en-US" dirty="0">
                <a:solidFill>
                  <a:srgbClr val="30296C"/>
                </a:solidFill>
                <a:latin typeface="휴먼둥근헤드라인"/>
                <a:ea typeface="휴먼둥근헤드라인"/>
              </a:rPr>
              <a:t> 사용한 </a:t>
            </a:r>
          </a:p>
          <a:p>
            <a:pPr algn="ctr"/>
            <a:r>
              <a:rPr lang="ko-KR" altLang="en-US" dirty="0">
                <a:solidFill>
                  <a:srgbClr val="30296C"/>
                </a:solidFill>
                <a:latin typeface="휴먼둥근헤드라인"/>
                <a:ea typeface="휴먼둥근헤드라인"/>
              </a:rPr>
              <a:t>CAN </a:t>
            </a:r>
            <a:r>
              <a:rPr lang="en-US" altLang="ko-KR" dirty="0">
                <a:solidFill>
                  <a:srgbClr val="30296C"/>
                </a:solidFill>
                <a:latin typeface="휴먼둥근헤드라인"/>
                <a:ea typeface="휴먼둥근헤드라인"/>
              </a:rPr>
              <a:t>bus</a:t>
            </a:r>
            <a:r>
              <a:rPr lang="ko-KR" altLang="en-US" dirty="0">
                <a:solidFill>
                  <a:srgbClr val="30296C"/>
                </a:solidFill>
                <a:latin typeface="휴먼둥근헤드라인"/>
                <a:ea typeface="휴먼둥근헤드라인"/>
              </a:rPr>
              <a:t> 기반의 ZLTECH 모터 구동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6068" y="4885138"/>
            <a:ext cx="2676303" cy="10002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만도 </a:t>
            </a:r>
            <a:r>
              <a:rPr lang="en-US" altLang="ko-KR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SW 3</a:t>
            </a:r>
            <a:r>
              <a:rPr lang="ko-KR" altLang="en-US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</a:t>
            </a:r>
            <a:endParaRPr lang="en-US" altLang="ko-KR" sz="2400" dirty="0">
              <a:solidFill>
                <a:srgbClr val="3029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/>
            <a:endParaRPr lang="en-US" altLang="ko-KR" sz="1100" dirty="0">
              <a:solidFill>
                <a:srgbClr val="3029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/>
            <a:r>
              <a:rPr lang="ko-KR" altLang="en-US" sz="2400" dirty="0">
                <a:solidFill>
                  <a:srgbClr val="30296C"/>
                </a:solidFill>
                <a:latin typeface="휴먼둥근헤드라인"/>
                <a:ea typeface="휴먼둥근헤드라인"/>
              </a:rPr>
              <a:t>이 현 석</a:t>
            </a:r>
          </a:p>
        </p:txBody>
      </p:sp>
      <p:pic>
        <p:nvPicPr>
          <p:cNvPr id="11" name="그림 10" descr="로고이(가) 표시된 사진&#10;&#10;자동 생성된 설명">
            <a:extLst>
              <a:ext uri="{FF2B5EF4-FFF2-40B4-BE49-F238E27FC236}">
                <a16:creationId xmlns:a16="http://schemas.microsoft.com/office/drawing/2014/main" id="{B73822C9-DE4D-B5E9-55C0-85B4C9FF1C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38113" r="12795" b="36499"/>
          <a:stretch/>
        </p:blipFill>
        <p:spPr>
          <a:xfrm>
            <a:off x="149629" y="350178"/>
            <a:ext cx="3014313" cy="73033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924BF2-9A70-EDEB-A6F1-EB8BD8D01974}"/>
              </a:ext>
            </a:extLst>
          </p:cNvPr>
          <p:cNvGrpSpPr/>
          <p:nvPr/>
        </p:nvGrpSpPr>
        <p:grpSpPr>
          <a:xfrm>
            <a:off x="5730239" y="288826"/>
            <a:ext cx="6029807" cy="853039"/>
            <a:chOff x="5083256" y="286264"/>
            <a:chExt cx="6029807" cy="85303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5A02F31-97FC-7FE5-5F24-5FC602E2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7742" y="286264"/>
              <a:ext cx="2905321" cy="853039"/>
            </a:xfrm>
            <a:prstGeom prst="rect">
              <a:avLst/>
            </a:prstGeom>
          </p:spPr>
        </p:pic>
        <p:pic>
          <p:nvPicPr>
            <p:cNvPr id="3" name="그림 2" descr="텍스트, 방, 도박장이(가) 표시된 사진&#10;&#10;자동 생성된 설명">
              <a:extLst>
                <a:ext uri="{FF2B5EF4-FFF2-40B4-BE49-F238E27FC236}">
                  <a16:creationId xmlns:a16="http://schemas.microsoft.com/office/drawing/2014/main" id="{49549F38-CFCB-4A52-3EB1-BFFB2D8DB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6632" r="22175" b="25254"/>
            <a:stretch/>
          </p:blipFill>
          <p:spPr>
            <a:xfrm>
              <a:off x="5083256" y="347617"/>
              <a:ext cx="731520" cy="73033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564E4D-0160-59A2-35E1-736BBF100C56}"/>
              </a:ext>
            </a:extLst>
          </p:cNvPr>
          <p:cNvGrpSpPr/>
          <p:nvPr/>
        </p:nvGrpSpPr>
        <p:grpSpPr>
          <a:xfrm>
            <a:off x="3995630" y="4166223"/>
            <a:ext cx="4200738" cy="1219052"/>
            <a:chOff x="3941064" y="4111200"/>
            <a:chExt cx="4200738" cy="1219052"/>
          </a:xfrm>
        </p:grpSpPr>
        <p:pic>
          <p:nvPicPr>
            <p:cNvPr id="2" name="그림 8">
              <a:extLst>
                <a:ext uri="{FF2B5EF4-FFF2-40B4-BE49-F238E27FC236}">
                  <a16:creationId xmlns:a16="http://schemas.microsoft.com/office/drawing/2014/main" id="{7795D7FB-1FB3-3077-3237-F1B7D1A33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33" r="37605"/>
            <a:stretch/>
          </p:blipFill>
          <p:spPr>
            <a:xfrm>
              <a:off x="3941064" y="4111545"/>
              <a:ext cx="1289304" cy="1218707"/>
            </a:xfrm>
            <a:prstGeom prst="rect">
              <a:avLst/>
            </a:prstGeom>
          </p:spPr>
        </p:pic>
        <p:pic>
          <p:nvPicPr>
            <p:cNvPr id="2050" name="Picture 2" descr="ZL Tech] Wheel-in-Motor의 구동 데모 소개해드려요(서비스로봇,모바일로봇 구동부)♥ : 네이버 블로그">
              <a:extLst>
                <a:ext uri="{FF2B5EF4-FFF2-40B4-BE49-F238E27FC236}">
                  <a16:creationId xmlns:a16="http://schemas.microsoft.com/office/drawing/2014/main" id="{51A9241F-F55E-B35E-FB84-F08532C27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634" y="4111200"/>
              <a:ext cx="2487168" cy="1066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696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3AACCD-961C-E142-1E21-16DD79E87665}"/>
              </a:ext>
            </a:extLst>
          </p:cNvPr>
          <p:cNvSpPr txBox="1"/>
          <p:nvPr/>
        </p:nvSpPr>
        <p:spPr>
          <a:xfrm>
            <a:off x="205443" y="983045"/>
            <a:ext cx="273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Hardware Tools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AutoShape 4" descr="8 인치 24V 150W 10n. Mpeak 토크 200rpm 120kg 짐 4A BLDC는 납품 로봇 Agv를 위한 1024 선  인코더를 가진 전기 바퀴 허브 자동 귀환 제어 장치 모터를 방수 처리한다 - 중국 8 인치 허브 모터, 바퀴 허브 모터">
            <a:extLst>
              <a:ext uri="{FF2B5EF4-FFF2-40B4-BE49-F238E27FC236}">
                <a16:creationId xmlns:a16="http://schemas.microsoft.com/office/drawing/2014/main" id="{92A2957B-B4F9-98E9-28E9-A92E98A424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A8AE311-8B9A-E19C-BEAC-3122D427DED8}"/>
              </a:ext>
            </a:extLst>
          </p:cNvPr>
          <p:cNvGrpSpPr/>
          <p:nvPr/>
        </p:nvGrpSpPr>
        <p:grpSpPr>
          <a:xfrm>
            <a:off x="593142" y="2272650"/>
            <a:ext cx="11310515" cy="2628140"/>
            <a:chOff x="690859" y="2275290"/>
            <a:chExt cx="11310515" cy="262814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2EBD4C4-371D-8AC3-37D3-5D8997C42000}"/>
                </a:ext>
              </a:extLst>
            </p:cNvPr>
            <p:cNvGrpSpPr/>
            <p:nvPr/>
          </p:nvGrpSpPr>
          <p:grpSpPr>
            <a:xfrm>
              <a:off x="6609789" y="2596174"/>
              <a:ext cx="2097741" cy="2137093"/>
              <a:chOff x="917315" y="3961043"/>
              <a:chExt cx="2097741" cy="2137093"/>
            </a:xfrm>
          </p:grpSpPr>
          <p:pic>
            <p:nvPicPr>
              <p:cNvPr id="24" name="그림 23" descr="케이블, 커넥터, 다크, 어댑터이(가) 표시된 사진&#10;&#10;자동 생성된 설명">
                <a:extLst>
                  <a:ext uri="{FF2B5EF4-FFF2-40B4-BE49-F238E27FC236}">
                    <a16:creationId xmlns:a16="http://schemas.microsoft.com/office/drawing/2014/main" id="{E09ACACC-EA0E-364A-9023-723095267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315" y="3961043"/>
                <a:ext cx="2097741" cy="209774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44D91-1A16-5B91-EB03-8EC5B4906036}"/>
                  </a:ext>
                </a:extLst>
              </p:cNvPr>
              <p:cNvSpPr txBox="1"/>
              <p:nvPr/>
            </p:nvSpPr>
            <p:spPr>
              <a:xfrm>
                <a:off x="1072468" y="5728804"/>
                <a:ext cx="1787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USB TTL</a:t>
                </a:r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D153E80-B72F-F23E-2186-D9A9593D065D}"/>
                </a:ext>
              </a:extLst>
            </p:cNvPr>
            <p:cNvGrpSpPr/>
            <p:nvPr/>
          </p:nvGrpSpPr>
          <p:grpSpPr>
            <a:xfrm>
              <a:off x="9373234" y="2275290"/>
              <a:ext cx="2628140" cy="2628140"/>
              <a:chOff x="3827170" y="3630765"/>
              <a:chExt cx="2628140" cy="2628140"/>
            </a:xfrm>
          </p:grpSpPr>
          <p:pic>
            <p:nvPicPr>
              <p:cNvPr id="30" name="그림 29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B6F38EEE-2663-D938-24A0-E38EDC0B4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7170" y="3630765"/>
                <a:ext cx="2628140" cy="262814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C6DDE8-063A-B03D-55AB-C607E90BCE9F}"/>
                  </a:ext>
                </a:extLst>
              </p:cNvPr>
              <p:cNvSpPr txBox="1"/>
              <p:nvPr/>
            </p:nvSpPr>
            <p:spPr>
              <a:xfrm>
                <a:off x="4247523" y="5735618"/>
                <a:ext cx="1787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Logic Analyzer</a:t>
                </a:r>
                <a:endParaRPr lang="ko-KR" altLang="en-US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32D4853-2837-5A65-8408-446FC9CCF78B}"/>
                </a:ext>
              </a:extLst>
            </p:cNvPr>
            <p:cNvGrpSpPr/>
            <p:nvPr/>
          </p:nvGrpSpPr>
          <p:grpSpPr>
            <a:xfrm>
              <a:off x="690859" y="2894731"/>
              <a:ext cx="2739389" cy="1787975"/>
              <a:chOff x="1109798" y="2162757"/>
              <a:chExt cx="2739389" cy="1787975"/>
            </a:xfrm>
          </p:grpSpPr>
          <p:pic>
            <p:nvPicPr>
              <p:cNvPr id="1032" name="Picture 8" descr="Wholesale ZLTECH 허브 휠 모터 8 인치 24V 150W 200RPM 120kg 부하 IP54 내장 1024 PPR 인코더  BLDC 모터 농업 로봇 From m.alibaba.com">
                <a:extLst>
                  <a:ext uri="{FF2B5EF4-FFF2-40B4-BE49-F238E27FC236}">
                    <a16:creationId xmlns:a16="http://schemas.microsoft.com/office/drawing/2014/main" id="{4E4FFBF1-3CE4-6CC2-5ADD-42D4BD504A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04"/>
              <a:stretch/>
            </p:blipFill>
            <p:spPr bwMode="auto">
              <a:xfrm>
                <a:off x="1634404" y="2162757"/>
                <a:ext cx="1690176" cy="1389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18AC71-76EF-C853-0CDF-1274BA1BB2A1}"/>
                  </a:ext>
                </a:extLst>
              </p:cNvPr>
              <p:cNvSpPr txBox="1"/>
              <p:nvPr/>
            </p:nvSpPr>
            <p:spPr>
              <a:xfrm>
                <a:off x="1109798" y="3581400"/>
                <a:ext cx="2739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ZLTECH </a:t>
                </a:r>
                <a:r>
                  <a:rPr lang="en-US" altLang="ko-KR" dirty="0" err="1"/>
                  <a:t>Inwheel</a:t>
                </a:r>
                <a:r>
                  <a:rPr lang="en-US" altLang="ko-KR" dirty="0"/>
                  <a:t> Motor</a:t>
                </a:r>
                <a:endParaRPr lang="ko-KR" altLang="en-US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614BC65-5CA3-6A29-F464-C143735D56D5}"/>
                </a:ext>
              </a:extLst>
            </p:cNvPr>
            <p:cNvGrpSpPr/>
            <p:nvPr/>
          </p:nvGrpSpPr>
          <p:grpSpPr>
            <a:xfrm>
              <a:off x="3388020" y="2844171"/>
              <a:ext cx="2739389" cy="1889096"/>
              <a:chOff x="3771545" y="1815822"/>
              <a:chExt cx="2739389" cy="1889096"/>
            </a:xfrm>
          </p:grpSpPr>
          <p:pic>
            <p:nvPicPr>
              <p:cNvPr id="1034" name="Picture 10" descr="ZLTECH] ZLAC8015 1축 드라이버">
                <a:extLst>
                  <a:ext uri="{FF2B5EF4-FFF2-40B4-BE49-F238E27FC236}">
                    <a16:creationId xmlns:a16="http://schemas.microsoft.com/office/drawing/2014/main" id="{FB77B71F-5071-FB09-3629-0CEB1F629F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463" b="14548"/>
              <a:stretch/>
            </p:blipFill>
            <p:spPr bwMode="auto">
              <a:xfrm>
                <a:off x="3954870" y="1815822"/>
                <a:ext cx="2372740" cy="1494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2BA98B-29BF-1C90-F5C7-AD3668F42FD7}"/>
                  </a:ext>
                </a:extLst>
              </p:cNvPr>
              <p:cNvSpPr txBox="1"/>
              <p:nvPr/>
            </p:nvSpPr>
            <p:spPr>
              <a:xfrm>
                <a:off x="3771545" y="3335586"/>
                <a:ext cx="2739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ZLTECH ZLA 8015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006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8A77BA4-04AF-7F64-B511-9C125427023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4B9EC7-BBF4-33E3-76DA-E8010666B43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2B50BF-4BA6-C207-0E5E-01DD42AA5DA8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474263" y="2712309"/>
            <a:ext cx="10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Monospac821 BT" panose="020B0609020202020204" pitchFamily="49" charset="0"/>
              </a:rPr>
              <a:t>02</a:t>
            </a:r>
            <a:endParaRPr lang="ko-KR" altLang="en-US" sz="2800" dirty="0">
              <a:latin typeface="Monospac821 BT" panose="020B060902020202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39477" y="2609052"/>
            <a:ext cx="739142" cy="90788"/>
          </a:xfrm>
          <a:prstGeom prst="rect">
            <a:avLst/>
          </a:prstGeom>
          <a:solidFill>
            <a:srgbClr val="37419F"/>
          </a:solidFill>
          <a:ln>
            <a:solidFill>
              <a:srgbClr val="37419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7419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83089" y="3483034"/>
            <a:ext cx="245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CODE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60252-DDB9-D9A5-11DB-B5AC486708D3}"/>
              </a:ext>
            </a:extLst>
          </p:cNvPr>
          <p:cNvSpPr/>
          <p:nvPr/>
        </p:nvSpPr>
        <p:spPr>
          <a:xfrm>
            <a:off x="5639476" y="2609052"/>
            <a:ext cx="739142" cy="90788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56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Code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3911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-13302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Slave Code</a:t>
            </a:r>
            <a:endParaRPr lang="ko-KR" alt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C6262-C62F-4804-135D-3065355D921B}"/>
              </a:ext>
            </a:extLst>
          </p:cNvPr>
          <p:cNvSpPr txBox="1"/>
          <p:nvPr/>
        </p:nvSpPr>
        <p:spPr>
          <a:xfrm>
            <a:off x="658218" y="1002554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마스터로부터</a:t>
            </a:r>
            <a:r>
              <a:rPr lang="ko-KR" altLang="en-US" b="1" dirty="0"/>
              <a:t> </a:t>
            </a:r>
            <a:r>
              <a:rPr lang="ko-KR" altLang="en-US" b="1" dirty="0" err="1"/>
              <a:t>송신받는</a:t>
            </a:r>
            <a:r>
              <a:rPr lang="ko-KR" altLang="en-US" b="1" dirty="0"/>
              <a:t> 데이터 </a:t>
            </a:r>
            <a:r>
              <a:rPr lang="en-US" altLang="ko-KR" b="1" dirty="0"/>
              <a:t>- LED</a:t>
            </a:r>
            <a:endParaRPr lang="ko-KR" altLang="en-US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30BF5-3469-5D4C-2080-C50E3346832D}"/>
              </a:ext>
            </a:extLst>
          </p:cNvPr>
          <p:cNvGrpSpPr/>
          <p:nvPr/>
        </p:nvGrpSpPr>
        <p:grpSpPr>
          <a:xfrm>
            <a:off x="7559329" y="2619944"/>
            <a:ext cx="4952346" cy="369332"/>
            <a:chOff x="4364432" y="2321224"/>
            <a:chExt cx="4952346" cy="369332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FB744284-99F3-A381-602B-71C6E1BAB232}"/>
                </a:ext>
              </a:extLst>
            </p:cNvPr>
            <p:cNvSpPr/>
            <p:nvPr/>
          </p:nvSpPr>
          <p:spPr>
            <a:xfrm>
              <a:off x="4364432" y="2370907"/>
              <a:ext cx="975072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6989A8-A9D9-050B-771C-29386AA7C726}"/>
                </a:ext>
              </a:extLst>
            </p:cNvPr>
            <p:cNvSpPr txBox="1"/>
            <p:nvPr/>
          </p:nvSpPr>
          <p:spPr>
            <a:xfrm>
              <a:off x="5339504" y="2321224"/>
              <a:ext cx="397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LED Data</a:t>
              </a:r>
              <a:r>
                <a:rPr lang="ko-KR" altLang="en-US" dirty="0"/>
                <a:t>에 대한</a:t>
              </a:r>
              <a:r>
                <a:rPr lang="en-US" altLang="ko-KR" dirty="0"/>
                <a:t> </a:t>
              </a:r>
              <a:r>
                <a:rPr lang="ko-KR" altLang="en-US" dirty="0"/>
                <a:t>배열 저장</a:t>
              </a:r>
              <a:endParaRPr lang="en-US" altLang="ko-KR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F86E442-5F13-77A1-A5A2-BB538980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12" y="1536986"/>
            <a:ext cx="6645216" cy="397798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00E8C9-3C74-AB30-1408-8685544C22FA}"/>
              </a:ext>
            </a:extLst>
          </p:cNvPr>
          <p:cNvGrpSpPr/>
          <p:nvPr/>
        </p:nvGrpSpPr>
        <p:grpSpPr>
          <a:xfrm>
            <a:off x="7559328" y="4367230"/>
            <a:ext cx="4952346" cy="369332"/>
            <a:chOff x="4364432" y="2321224"/>
            <a:chExt cx="4952346" cy="369332"/>
          </a:xfrm>
        </p:grpSpPr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A090886D-E505-13A1-C0CD-8974516CD803}"/>
                </a:ext>
              </a:extLst>
            </p:cNvPr>
            <p:cNvSpPr/>
            <p:nvPr/>
          </p:nvSpPr>
          <p:spPr>
            <a:xfrm>
              <a:off x="4364432" y="2370907"/>
              <a:ext cx="975072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DBF3A7-F70B-086B-7F2A-EC22491DC2B2}"/>
                </a:ext>
              </a:extLst>
            </p:cNvPr>
            <p:cNvSpPr txBox="1"/>
            <p:nvPr/>
          </p:nvSpPr>
          <p:spPr>
            <a:xfrm>
              <a:off x="5339504" y="2321224"/>
              <a:ext cx="397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LED </a:t>
              </a:r>
              <a:r>
                <a:rPr lang="ko-KR" altLang="en-US" dirty="0"/>
                <a:t>점등 및 소등 설정 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41977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Slave Code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04504B-9BCB-78BB-FA59-3B671B2F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32" y="1371886"/>
            <a:ext cx="3101609" cy="4625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BC1CEF-DD0C-4628-B444-97DC61864DD7}"/>
              </a:ext>
            </a:extLst>
          </p:cNvPr>
          <p:cNvSpPr txBox="1"/>
          <p:nvPr/>
        </p:nvSpPr>
        <p:spPr>
          <a:xfrm>
            <a:off x="658218" y="1002554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마스터에게</a:t>
            </a:r>
            <a:r>
              <a:rPr lang="ko-KR" altLang="en-US" b="1" dirty="0"/>
              <a:t> 보낼 데이터 </a:t>
            </a:r>
            <a:r>
              <a:rPr lang="en-US" altLang="ko-KR" b="1" dirty="0"/>
              <a:t>– Button data</a:t>
            </a:r>
            <a:endParaRPr lang="ko-KR" altLang="en-US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6A2825-3CBF-EE47-B4E0-699583B6441A}"/>
              </a:ext>
            </a:extLst>
          </p:cNvPr>
          <p:cNvGrpSpPr/>
          <p:nvPr/>
        </p:nvGrpSpPr>
        <p:grpSpPr>
          <a:xfrm>
            <a:off x="4882992" y="3543607"/>
            <a:ext cx="6201212" cy="369332"/>
            <a:chOff x="4364431" y="2317033"/>
            <a:chExt cx="6201212" cy="369332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4E62F7E-B927-604D-3BE5-9B3D66C0F21B}"/>
                </a:ext>
              </a:extLst>
            </p:cNvPr>
            <p:cNvSpPr/>
            <p:nvPr/>
          </p:nvSpPr>
          <p:spPr>
            <a:xfrm>
              <a:off x="4364431" y="2370907"/>
              <a:ext cx="1881051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788E70-1DB0-3FF8-EB58-5F51C0D66FEB}"/>
                </a:ext>
              </a:extLst>
            </p:cNvPr>
            <p:cNvSpPr txBox="1"/>
            <p:nvPr/>
          </p:nvSpPr>
          <p:spPr>
            <a:xfrm>
              <a:off x="6395111" y="2317033"/>
              <a:ext cx="417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버튼의 상태 배열 저장 및 이진화</a:t>
              </a:r>
              <a:endParaRPr lang="en-US" altLang="ko-KR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E5B8E21-CED3-2AE8-DBF9-A9CA43607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07" b="16898"/>
          <a:stretch/>
        </p:blipFill>
        <p:spPr>
          <a:xfrm>
            <a:off x="1477880" y="6073140"/>
            <a:ext cx="9236240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17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-13302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Slave Code</a:t>
            </a:r>
            <a:endParaRPr lang="ko-KR" alt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C6262-C62F-4804-135D-3065355D921B}"/>
              </a:ext>
            </a:extLst>
          </p:cNvPr>
          <p:cNvSpPr txBox="1"/>
          <p:nvPr/>
        </p:nvSpPr>
        <p:spPr>
          <a:xfrm>
            <a:off x="658218" y="1002554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마스터에게</a:t>
            </a:r>
            <a:r>
              <a:rPr lang="ko-KR" altLang="en-US" b="1" dirty="0"/>
              <a:t> 보낼 데이터 </a:t>
            </a:r>
            <a:r>
              <a:rPr lang="en-US" altLang="ko-KR" b="1" dirty="0"/>
              <a:t>– ADC data</a:t>
            </a:r>
            <a:endParaRPr lang="ko-KR" altLang="en-US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5F47897-85EF-AB5E-1D20-7A28C9C9DEA2}"/>
              </a:ext>
            </a:extLst>
          </p:cNvPr>
          <p:cNvGrpSpPr/>
          <p:nvPr/>
        </p:nvGrpSpPr>
        <p:grpSpPr>
          <a:xfrm>
            <a:off x="1466404" y="1536986"/>
            <a:ext cx="9999420" cy="2549706"/>
            <a:chOff x="1629632" y="1371886"/>
            <a:chExt cx="9999420" cy="25497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742657B-AA87-62B7-C6BD-05F80233E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9632" y="1371886"/>
              <a:ext cx="2408129" cy="138696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6E2D96-F9CD-D882-AAD9-40C58A05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9632" y="2755631"/>
              <a:ext cx="2171888" cy="1165961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7530BF5-3469-5D4C-2080-C50E3346832D}"/>
                </a:ext>
              </a:extLst>
            </p:cNvPr>
            <p:cNvGrpSpPr/>
            <p:nvPr/>
          </p:nvGrpSpPr>
          <p:grpSpPr>
            <a:xfrm>
              <a:off x="5621098" y="2354910"/>
              <a:ext cx="6007954" cy="646331"/>
              <a:chOff x="5104659" y="2279710"/>
              <a:chExt cx="6007954" cy="646331"/>
            </a:xfrm>
          </p:grpSpPr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FB744284-99F3-A381-602B-71C6E1BAB232}"/>
                  </a:ext>
                </a:extLst>
              </p:cNvPr>
              <p:cNvSpPr/>
              <p:nvPr/>
            </p:nvSpPr>
            <p:spPr>
              <a:xfrm>
                <a:off x="5104659" y="2333584"/>
                <a:ext cx="1881051" cy="269966"/>
              </a:xfrm>
              <a:prstGeom prst="rightArrow">
                <a:avLst/>
              </a:prstGeom>
              <a:solidFill>
                <a:srgbClr val="FF3399"/>
              </a:solidFill>
              <a:ln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6989A8-A9D9-050B-771C-29386AA7C726}"/>
                  </a:ext>
                </a:extLst>
              </p:cNvPr>
              <p:cNvSpPr txBox="1"/>
              <p:nvPr/>
            </p:nvSpPr>
            <p:spPr>
              <a:xfrm>
                <a:off x="7135339" y="2279710"/>
                <a:ext cx="39772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ADC Data</a:t>
                </a:r>
                <a:r>
                  <a:rPr lang="ko-KR" altLang="en-US" dirty="0"/>
                  <a:t> 저장 및 </a:t>
                </a:r>
                <a:r>
                  <a:rPr lang="en-US" altLang="ko-KR" dirty="0"/>
                  <a:t>union</a:t>
                </a:r>
                <a:r>
                  <a:rPr lang="ko-KR" altLang="en-US" dirty="0"/>
                  <a:t>을 이용하여 데이터 쪼개기</a:t>
                </a:r>
                <a:endParaRPr lang="en-US" altLang="ko-KR" dirty="0"/>
              </a:p>
            </p:txBody>
          </p:sp>
        </p:grp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15094086-97DB-0009-DB03-6F6E47B3D4A1}"/>
              </a:ext>
            </a:extLst>
          </p:cNvPr>
          <p:cNvSpPr/>
          <p:nvPr/>
        </p:nvSpPr>
        <p:spPr>
          <a:xfrm>
            <a:off x="5457870" y="5245250"/>
            <a:ext cx="1881051" cy="269966"/>
          </a:xfrm>
          <a:prstGeom prst="rightArrow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26385F-8B60-47AF-E9B9-5D96D4855737}"/>
              </a:ext>
            </a:extLst>
          </p:cNvPr>
          <p:cNvSpPr txBox="1"/>
          <p:nvPr/>
        </p:nvSpPr>
        <p:spPr>
          <a:xfrm>
            <a:off x="7488549" y="5191376"/>
            <a:ext cx="454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WatchDog</a:t>
            </a:r>
            <a:r>
              <a:rPr lang="en-US" altLang="ko-KR" dirty="0"/>
              <a:t> Timer </a:t>
            </a:r>
            <a:r>
              <a:rPr lang="ko-KR" altLang="en-US" dirty="0"/>
              <a:t>시작 및 종료</a:t>
            </a:r>
            <a:r>
              <a:rPr lang="en-US" altLang="ko-KR" dirty="0"/>
              <a:t>, </a:t>
            </a:r>
            <a:r>
              <a:rPr lang="ko-KR" altLang="en-US" dirty="0"/>
              <a:t>주기 설정</a:t>
            </a:r>
            <a:endParaRPr lang="en-US" altLang="ko-KR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C1793E-22EA-D3A7-F668-8180DC76B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4" y="5620317"/>
            <a:ext cx="2453853" cy="8382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E41B14-1DCD-AC05-61BB-8334A39F6E42}"/>
              </a:ext>
            </a:extLst>
          </p:cNvPr>
          <p:cNvSpPr txBox="1"/>
          <p:nvPr/>
        </p:nvSpPr>
        <p:spPr>
          <a:xfrm>
            <a:off x="773296" y="4486879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WatchDog</a:t>
            </a:r>
            <a:r>
              <a:rPr lang="en-US" altLang="ko-KR" b="1" dirty="0"/>
              <a:t> Timer</a:t>
            </a:r>
            <a:endParaRPr lang="ko-KR" altLang="en-US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019AC66-446E-01F7-33CF-6BF9582A6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404" y="4987802"/>
            <a:ext cx="4549534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8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-13302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Slave Code</a:t>
            </a:r>
            <a:endParaRPr lang="ko-KR" alt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C6262-C62F-4804-135D-3065355D921B}"/>
              </a:ext>
            </a:extLst>
          </p:cNvPr>
          <p:cNvSpPr txBox="1"/>
          <p:nvPr/>
        </p:nvSpPr>
        <p:spPr>
          <a:xfrm>
            <a:off x="658218" y="1002554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마스터에게</a:t>
            </a:r>
            <a:r>
              <a:rPr lang="ko-KR" altLang="en-US" b="1" dirty="0"/>
              <a:t> 보낼 데이터 </a:t>
            </a:r>
            <a:r>
              <a:rPr lang="en-US" altLang="ko-KR" b="1" dirty="0"/>
              <a:t>– Modbus CRC-16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5F48E-7609-748B-68B3-06C51EC8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54" y="1371886"/>
            <a:ext cx="7307107" cy="36250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6A5D6A-09C5-FE25-35A1-08ECB03A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54" y="5145661"/>
            <a:ext cx="1598187" cy="12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71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-13302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EFBA94-0BC7-FA95-4689-2C1A38B4EC13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Slave Code</a:t>
            </a:r>
            <a:endParaRPr lang="ko-KR" alt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C6262-C62F-4804-135D-3065355D921B}"/>
              </a:ext>
            </a:extLst>
          </p:cNvPr>
          <p:cNvSpPr txBox="1"/>
          <p:nvPr/>
        </p:nvSpPr>
        <p:spPr>
          <a:xfrm>
            <a:off x="658218" y="1002554"/>
            <a:ext cx="53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전송 및 수신 부분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41C35C-CF8B-6FD8-458A-F4D545CEBC34}"/>
              </a:ext>
            </a:extLst>
          </p:cNvPr>
          <p:cNvGrpSpPr/>
          <p:nvPr/>
        </p:nvGrpSpPr>
        <p:grpSpPr>
          <a:xfrm>
            <a:off x="1212848" y="1390507"/>
            <a:ext cx="10170970" cy="3429297"/>
            <a:chOff x="1306154" y="1696193"/>
            <a:chExt cx="10170970" cy="3429297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1E2785AD-E12E-23BB-2378-946E8F2E47E0}"/>
                </a:ext>
              </a:extLst>
            </p:cNvPr>
            <p:cNvSpPr/>
            <p:nvPr/>
          </p:nvSpPr>
          <p:spPr>
            <a:xfrm>
              <a:off x="5741670" y="3159034"/>
              <a:ext cx="1608551" cy="269966"/>
            </a:xfrm>
            <a:prstGeom prst="rightArrow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0E94F5-1410-371C-A7AE-93AE2CFDA21B}"/>
                </a:ext>
              </a:extLst>
            </p:cNvPr>
            <p:cNvSpPr txBox="1"/>
            <p:nvPr/>
          </p:nvSpPr>
          <p:spPr>
            <a:xfrm>
              <a:off x="7499850" y="3105160"/>
              <a:ext cx="397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마스터로 </a:t>
              </a:r>
              <a:r>
                <a:rPr lang="en-US" altLang="ko-KR" dirty="0"/>
                <a:t>ADC, Button Data </a:t>
              </a:r>
              <a:r>
                <a:rPr lang="ko-KR" altLang="en-US" dirty="0"/>
                <a:t>전송</a:t>
              </a:r>
              <a:endParaRPr lang="en-US" altLang="ko-KR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F2BBD03-D1ED-670A-8452-A73D85F8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154" y="1696193"/>
              <a:ext cx="4359018" cy="3429297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F9EF661-4230-42FB-7571-0C2A432D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48" y="4780130"/>
            <a:ext cx="3017782" cy="1912786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53FD211-D153-3685-381E-CC552AB21674}"/>
              </a:ext>
            </a:extLst>
          </p:cNvPr>
          <p:cNvSpPr/>
          <p:nvPr/>
        </p:nvSpPr>
        <p:spPr>
          <a:xfrm>
            <a:off x="5652271" y="5501024"/>
            <a:ext cx="1608551" cy="269966"/>
          </a:xfrm>
          <a:prstGeom prst="rightArrow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3908C-C57F-A4C5-E536-EF7FD3479135}"/>
              </a:ext>
            </a:extLst>
          </p:cNvPr>
          <p:cNvSpPr txBox="1"/>
          <p:nvPr/>
        </p:nvSpPr>
        <p:spPr>
          <a:xfrm>
            <a:off x="7410451" y="5447150"/>
            <a:ext cx="397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마스터로부터</a:t>
            </a:r>
            <a:r>
              <a:rPr lang="ko-KR" altLang="en-US" dirty="0"/>
              <a:t> </a:t>
            </a:r>
            <a:r>
              <a:rPr lang="en-US" altLang="ko-KR" dirty="0"/>
              <a:t>LED Data </a:t>
            </a:r>
            <a:r>
              <a:rPr lang="ko-KR" altLang="en-US" dirty="0"/>
              <a:t>수신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076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EA5901-A76B-D4DC-4B70-911FECAECB29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Master Code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F2852-2D8C-CAB8-E187-241D34DF6D9B}"/>
              </a:ext>
            </a:extLst>
          </p:cNvPr>
          <p:cNvSpPr txBox="1"/>
          <p:nvPr/>
        </p:nvSpPr>
        <p:spPr>
          <a:xfrm>
            <a:off x="984069" y="860363"/>
            <a:ext cx="305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Setting Master code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1A6013-8281-F6A7-AC85-FFC0E6436324}"/>
              </a:ext>
            </a:extLst>
          </p:cNvPr>
          <p:cNvSpPr txBox="1"/>
          <p:nvPr/>
        </p:nvSpPr>
        <p:spPr>
          <a:xfrm>
            <a:off x="7466544" y="3250683"/>
            <a:ext cx="431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  <a:r>
              <a:rPr lang="ko-KR" altLang="en-US" dirty="0"/>
              <a:t>으로 </a:t>
            </a:r>
            <a:r>
              <a:rPr lang="en-US" altLang="ko-KR" dirty="0"/>
              <a:t>Button, ADC value</a:t>
            </a:r>
            <a:r>
              <a:rPr lang="ko-KR" altLang="en-US" dirty="0"/>
              <a:t> 전송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D6F27B2-99D9-8CA4-2910-E554CFC52217}"/>
              </a:ext>
            </a:extLst>
          </p:cNvPr>
          <p:cNvSpPr/>
          <p:nvPr/>
        </p:nvSpPr>
        <p:spPr>
          <a:xfrm>
            <a:off x="5854399" y="3304721"/>
            <a:ext cx="1697152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807063-C9CB-0A12-4519-CCF7DB1F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68" y="2093658"/>
            <a:ext cx="4808637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2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ECD55F-319E-DEFC-24F0-DEA46B092D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F91818-99C9-2A71-613F-50F62A6753C7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EA5901-A76B-D4DC-4B70-911FECAECB29}"/>
              </a:ext>
            </a:extLst>
          </p:cNvPr>
          <p:cNvSpPr txBox="1"/>
          <p:nvPr/>
        </p:nvSpPr>
        <p:spPr>
          <a:xfrm>
            <a:off x="348343" y="322217"/>
            <a:ext cx="305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Master Code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F2852-2D8C-CAB8-E187-241D34DF6D9B}"/>
              </a:ext>
            </a:extLst>
          </p:cNvPr>
          <p:cNvSpPr txBox="1"/>
          <p:nvPr/>
        </p:nvSpPr>
        <p:spPr>
          <a:xfrm>
            <a:off x="984069" y="860363"/>
            <a:ext cx="305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WatchDog</a:t>
            </a:r>
            <a:r>
              <a:rPr lang="en-US" altLang="ko-KR" b="1" dirty="0"/>
              <a:t> Timer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1A6013-8281-F6A7-AC85-FFC0E6436324}"/>
              </a:ext>
            </a:extLst>
          </p:cNvPr>
          <p:cNvSpPr txBox="1"/>
          <p:nvPr/>
        </p:nvSpPr>
        <p:spPr>
          <a:xfrm>
            <a:off x="7466544" y="1910951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Watchdog </a:t>
            </a:r>
            <a:r>
              <a:rPr lang="ko-KR" altLang="en-US" dirty="0"/>
              <a:t>출력 설정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D6F27B2-99D9-8CA4-2910-E554CFC52217}"/>
              </a:ext>
            </a:extLst>
          </p:cNvPr>
          <p:cNvSpPr/>
          <p:nvPr/>
        </p:nvSpPr>
        <p:spPr>
          <a:xfrm>
            <a:off x="5854399" y="1963030"/>
            <a:ext cx="161214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CEEC68D3-7A58-3322-363A-02DC8ECAAB91}"/>
              </a:ext>
            </a:extLst>
          </p:cNvPr>
          <p:cNvSpPr/>
          <p:nvPr/>
        </p:nvSpPr>
        <p:spPr>
          <a:xfrm>
            <a:off x="5854399" y="2855004"/>
            <a:ext cx="161214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C6A423-3C59-CC2D-EF13-0515604B4798}"/>
              </a:ext>
            </a:extLst>
          </p:cNvPr>
          <p:cNvSpPr txBox="1"/>
          <p:nvPr/>
        </p:nvSpPr>
        <p:spPr>
          <a:xfrm>
            <a:off x="7466544" y="2800966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WatchDog</a:t>
            </a:r>
            <a:r>
              <a:rPr lang="en-US" altLang="ko-KR" dirty="0"/>
              <a:t> </a:t>
            </a:r>
            <a:r>
              <a:rPr lang="ko-KR" altLang="en-US" dirty="0"/>
              <a:t>작동 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3A5CA-AFFC-05C3-E2AB-D21E7FB6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53" y="1363500"/>
            <a:ext cx="3284505" cy="11507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49142D-08E3-2654-3D52-5BA5F6F5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77" y="2855004"/>
            <a:ext cx="4701947" cy="368077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6886710-FB88-067E-051D-612E72AC3BED}"/>
              </a:ext>
            </a:extLst>
          </p:cNvPr>
          <p:cNvSpPr/>
          <p:nvPr/>
        </p:nvSpPr>
        <p:spPr>
          <a:xfrm>
            <a:off x="5905653" y="5181437"/>
            <a:ext cx="161214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6CAAD-D6D3-4B5A-B4BE-B8744EE8775D}"/>
              </a:ext>
            </a:extLst>
          </p:cNvPr>
          <p:cNvSpPr txBox="1"/>
          <p:nvPr/>
        </p:nvSpPr>
        <p:spPr>
          <a:xfrm>
            <a:off x="7517798" y="5127399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WatchDog</a:t>
            </a:r>
            <a:r>
              <a:rPr lang="en-US" altLang="ko-KR" dirty="0"/>
              <a:t> </a:t>
            </a:r>
            <a:r>
              <a:rPr lang="ko-KR" altLang="en-US" dirty="0"/>
              <a:t>작동하지 않을 시</a:t>
            </a:r>
          </a:p>
        </p:txBody>
      </p:sp>
    </p:spTree>
    <p:extLst>
      <p:ext uri="{BB962C8B-B14F-4D97-AF65-F5344CB8AC3E}">
        <p14:creationId xmlns:p14="http://schemas.microsoft.com/office/powerpoint/2010/main" val="285077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296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6510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C847CE-8334-D979-D0B8-D4B128A1B928}"/>
              </a:ext>
            </a:extLst>
          </p:cNvPr>
          <p:cNvSpPr txBox="1"/>
          <p:nvPr/>
        </p:nvSpPr>
        <p:spPr>
          <a:xfrm>
            <a:off x="4789673" y="357513"/>
            <a:ext cx="2650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Monospac821 BT" panose="020B0609020202020204" pitchFamily="49" charset="0"/>
              </a:rPr>
              <a:t>Contents</a:t>
            </a:r>
            <a:endParaRPr lang="ko-KR" altLang="en-US" sz="4000" dirty="0">
              <a:latin typeface="Monospac821 BT" panose="020B0609020202020204" pitchFamily="49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D5DB942-8C6B-90D0-ED59-13C75B1D62F1}"/>
              </a:ext>
            </a:extLst>
          </p:cNvPr>
          <p:cNvGrpSpPr/>
          <p:nvPr/>
        </p:nvGrpSpPr>
        <p:grpSpPr>
          <a:xfrm>
            <a:off x="639199" y="3139270"/>
            <a:ext cx="11137693" cy="1228869"/>
            <a:chOff x="737561" y="2962936"/>
            <a:chExt cx="11137693" cy="122886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46068A-0408-E49F-84F6-5CEA116195AC}"/>
                </a:ext>
              </a:extLst>
            </p:cNvPr>
            <p:cNvSpPr txBox="1"/>
            <p:nvPr/>
          </p:nvSpPr>
          <p:spPr>
            <a:xfrm>
              <a:off x="9891808" y="3078662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04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EF493-F37B-8B7F-A4F4-0DCF49EE0CC1}"/>
                </a:ext>
              </a:extLst>
            </p:cNvPr>
            <p:cNvSpPr txBox="1"/>
            <p:nvPr/>
          </p:nvSpPr>
          <p:spPr>
            <a:xfrm>
              <a:off x="4195150" y="3078662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02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B0A230-42AC-4A73-1D6A-B87E1F63713E}"/>
                </a:ext>
              </a:extLst>
            </p:cNvPr>
            <p:cNvSpPr txBox="1"/>
            <p:nvPr/>
          </p:nvSpPr>
          <p:spPr>
            <a:xfrm>
              <a:off x="7125391" y="3078662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03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9C401-11EA-5170-03B6-E7D939146892}"/>
                </a:ext>
              </a:extLst>
            </p:cNvPr>
            <p:cNvSpPr txBox="1"/>
            <p:nvPr/>
          </p:nvSpPr>
          <p:spPr>
            <a:xfrm>
              <a:off x="1428735" y="3066193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01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77A5B19-BC4F-F41C-D93F-75BD1B26B88B}"/>
                </a:ext>
              </a:extLst>
            </p:cNvPr>
            <p:cNvSpPr/>
            <p:nvPr/>
          </p:nvSpPr>
          <p:spPr>
            <a:xfrm>
              <a:off x="1593949" y="2962936"/>
              <a:ext cx="739142" cy="90788"/>
            </a:xfrm>
            <a:prstGeom prst="rect">
              <a:avLst/>
            </a:prstGeom>
            <a:ln>
              <a:solidFill>
                <a:srgbClr val="ED7D3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029D5C-A600-48B0-FD22-CAEB047B7382}"/>
                </a:ext>
              </a:extLst>
            </p:cNvPr>
            <p:cNvSpPr/>
            <p:nvPr/>
          </p:nvSpPr>
          <p:spPr>
            <a:xfrm>
              <a:off x="7290606" y="2975405"/>
              <a:ext cx="739142" cy="9078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07B4EA1-A43F-FEBF-DD0F-3A33C02D63BA}"/>
                </a:ext>
              </a:extLst>
            </p:cNvPr>
            <p:cNvSpPr/>
            <p:nvPr/>
          </p:nvSpPr>
          <p:spPr>
            <a:xfrm>
              <a:off x="10057022" y="2975405"/>
              <a:ext cx="739142" cy="9078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93015F-D212-A788-5F9B-ADA61C01A333}"/>
                </a:ext>
              </a:extLst>
            </p:cNvPr>
            <p:cNvSpPr txBox="1"/>
            <p:nvPr/>
          </p:nvSpPr>
          <p:spPr>
            <a:xfrm>
              <a:off x="737561" y="3836918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090CD1-FA3B-9868-A381-519EB0681351}"/>
                </a:ext>
              </a:extLst>
            </p:cNvPr>
            <p:cNvSpPr txBox="1"/>
            <p:nvPr/>
          </p:nvSpPr>
          <p:spPr>
            <a:xfrm>
              <a:off x="3624674" y="3853251"/>
              <a:ext cx="22266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CODE</a:t>
              </a:r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REVIEW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D42464-91DF-930F-835B-CDEEF6563714}"/>
                </a:ext>
              </a:extLst>
            </p:cNvPr>
            <p:cNvSpPr txBox="1"/>
            <p:nvPr/>
          </p:nvSpPr>
          <p:spPr>
            <a:xfrm>
              <a:off x="9199245" y="3853251"/>
              <a:ext cx="2676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결과</a:t>
              </a:r>
              <a:endPara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ED624DF-A01C-3891-532E-8A930B7CC199}"/>
                </a:ext>
              </a:extLst>
            </p:cNvPr>
            <p:cNvSpPr/>
            <p:nvPr/>
          </p:nvSpPr>
          <p:spPr>
            <a:xfrm>
              <a:off x="4360365" y="2973544"/>
              <a:ext cx="739142" cy="90788"/>
            </a:xfrm>
            <a:prstGeom prst="rect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E1EFE14-5AFB-BBF0-ACD0-D5D19D21D3A1}"/>
                </a:ext>
              </a:extLst>
            </p:cNvPr>
            <p:cNvSpPr/>
            <p:nvPr/>
          </p:nvSpPr>
          <p:spPr>
            <a:xfrm>
              <a:off x="10055289" y="2975405"/>
              <a:ext cx="739142" cy="9078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EC2A423-0867-FEE7-11B8-1212393E6696}"/>
                </a:ext>
              </a:extLst>
            </p:cNvPr>
            <p:cNvSpPr/>
            <p:nvPr/>
          </p:nvSpPr>
          <p:spPr>
            <a:xfrm>
              <a:off x="7289216" y="2975406"/>
              <a:ext cx="739142" cy="9078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D6583D1-BBA7-BCA6-5F8E-C35BA1F6503E}"/>
              </a:ext>
            </a:extLst>
          </p:cNvPr>
          <p:cNvSpPr txBox="1"/>
          <p:nvPr/>
        </p:nvSpPr>
        <p:spPr>
          <a:xfrm>
            <a:off x="6275245" y="4029585"/>
            <a:ext cx="2676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Processing GUI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소개</a:t>
            </a:r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1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CA00B6F-305E-B1C4-B81A-169C847A144A}"/>
              </a:ext>
            </a:extLst>
          </p:cNvPr>
          <p:cNvGrpSpPr/>
          <p:nvPr/>
        </p:nvGrpSpPr>
        <p:grpSpPr>
          <a:xfrm>
            <a:off x="5474263" y="2609052"/>
            <a:ext cx="1069573" cy="626477"/>
            <a:chOff x="5474263" y="2609052"/>
            <a:chExt cx="1069573" cy="626477"/>
          </a:xfrm>
        </p:grpSpPr>
        <p:sp>
          <p:nvSpPr>
            <p:cNvPr id="16" name="TextBox 15"/>
            <p:cNvSpPr txBox="1"/>
            <p:nvPr/>
          </p:nvSpPr>
          <p:spPr>
            <a:xfrm>
              <a:off x="5474263" y="2712309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03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639477" y="2609052"/>
              <a:ext cx="739142" cy="9078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7419F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668178" y="3441471"/>
            <a:ext cx="2681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Processing</a:t>
            </a:r>
          </a:p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GUI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AFC55-6390-762F-F177-95C5ED1A758C}"/>
              </a:ext>
            </a:extLst>
          </p:cNvPr>
          <p:cNvSpPr txBox="1"/>
          <p:nvPr/>
        </p:nvSpPr>
        <p:spPr>
          <a:xfrm>
            <a:off x="1640775" y="5976211"/>
            <a:ext cx="813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GUI(Graphic User Interface): </a:t>
            </a:r>
            <a:r>
              <a:rPr lang="ko-KR" altLang="en-US" sz="1200" dirty="0"/>
              <a:t>사용자가 편리하게 사용할 수 있도록 입출력의 기능을 알기 쉬운 그래픽으로 구현한 것</a:t>
            </a:r>
          </a:p>
        </p:txBody>
      </p:sp>
    </p:spTree>
    <p:extLst>
      <p:ext uri="{BB962C8B-B14F-4D97-AF65-F5344CB8AC3E}">
        <p14:creationId xmlns:p14="http://schemas.microsoft.com/office/powerpoint/2010/main" val="84214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FEE9721-37FE-FB90-2B3C-F5888B61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1387121"/>
            <a:ext cx="7640116" cy="506800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064EB5F-2B43-DBAD-4768-9D55035C0DCC}"/>
              </a:ext>
            </a:extLst>
          </p:cNvPr>
          <p:cNvGrpSpPr/>
          <p:nvPr/>
        </p:nvGrpSpPr>
        <p:grpSpPr>
          <a:xfrm>
            <a:off x="273613" y="456402"/>
            <a:ext cx="1069573" cy="626477"/>
            <a:chOff x="5474263" y="2609052"/>
            <a:chExt cx="1069573" cy="6264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E1440D-6063-43C0-F98E-3BEB4E279302}"/>
                </a:ext>
              </a:extLst>
            </p:cNvPr>
            <p:cNvSpPr txBox="1"/>
            <p:nvPr/>
          </p:nvSpPr>
          <p:spPr>
            <a:xfrm>
              <a:off x="5474263" y="2712309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03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2E04E0-98C9-A3D9-0FDF-4E4E59A28A17}"/>
                </a:ext>
              </a:extLst>
            </p:cNvPr>
            <p:cNvSpPr/>
            <p:nvPr/>
          </p:nvSpPr>
          <p:spPr>
            <a:xfrm>
              <a:off x="5639477" y="2609052"/>
              <a:ext cx="739142" cy="9078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7419F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4E0BD1-0513-106E-80F2-FBB3191B3C69}"/>
              </a:ext>
            </a:extLst>
          </p:cNvPr>
          <p:cNvSpPr txBox="1"/>
          <p:nvPr/>
        </p:nvSpPr>
        <p:spPr>
          <a:xfrm>
            <a:off x="670672" y="528881"/>
            <a:ext cx="2681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Processing</a:t>
            </a:r>
          </a:p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GUI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98636-EBBB-3D78-9ADB-8DA647193655}"/>
              </a:ext>
            </a:extLst>
          </p:cNvPr>
          <p:cNvSpPr txBox="1"/>
          <p:nvPr/>
        </p:nvSpPr>
        <p:spPr>
          <a:xfrm>
            <a:off x="3709851" y="6455128"/>
            <a:ext cx="8332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*GUI(Graphic User Interface): </a:t>
            </a:r>
            <a:r>
              <a:rPr lang="ko-KR" altLang="en-US" sz="1200" dirty="0"/>
              <a:t>사용자가 편리하게 사용할 수 있도록 입출력의 기능을 알기 쉬운 그래픽으로 구현한 것</a:t>
            </a:r>
          </a:p>
        </p:txBody>
      </p:sp>
    </p:spTree>
    <p:extLst>
      <p:ext uri="{BB962C8B-B14F-4D97-AF65-F5344CB8AC3E}">
        <p14:creationId xmlns:p14="http://schemas.microsoft.com/office/powerpoint/2010/main" val="3187089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3D77BE-9ADA-FD61-A019-3D295AB82224}"/>
              </a:ext>
            </a:extLst>
          </p:cNvPr>
          <p:cNvSpPr txBox="1"/>
          <p:nvPr/>
        </p:nvSpPr>
        <p:spPr>
          <a:xfrm>
            <a:off x="3933552" y="551951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파란 사각형 영역을 클릭하면 </a:t>
            </a:r>
            <a:r>
              <a:rPr lang="en-US" altLang="ko-KR" dirty="0"/>
              <a:t>LED </a:t>
            </a:r>
            <a:r>
              <a:rPr lang="ko-KR" altLang="en-US" dirty="0"/>
              <a:t>점등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66A3B7-5D61-EF2F-3DDB-CA74AF342C48}"/>
              </a:ext>
            </a:extLst>
          </p:cNvPr>
          <p:cNvSpPr txBox="1"/>
          <p:nvPr/>
        </p:nvSpPr>
        <p:spPr>
          <a:xfrm>
            <a:off x="149629" y="425221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Input LED </a:t>
            </a:r>
            <a:r>
              <a:rPr lang="ko-KR" altLang="en-US" sz="2800" b="1" dirty="0"/>
              <a:t>사용 방법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8356D4-F08B-9198-1F6A-B2D3929F440E}"/>
              </a:ext>
            </a:extLst>
          </p:cNvPr>
          <p:cNvGrpSpPr/>
          <p:nvPr/>
        </p:nvGrpSpPr>
        <p:grpSpPr>
          <a:xfrm>
            <a:off x="3193407" y="1503589"/>
            <a:ext cx="5805185" cy="3850821"/>
            <a:chOff x="290815" y="1503589"/>
            <a:chExt cx="5805185" cy="385082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35A63A-D093-2BAE-A0DF-59810025F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815" y="1503589"/>
              <a:ext cx="5805185" cy="385082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E747B1-6541-B41F-DE87-B55442F53BB2}"/>
                </a:ext>
              </a:extLst>
            </p:cNvPr>
            <p:cNvSpPr/>
            <p:nvPr/>
          </p:nvSpPr>
          <p:spPr>
            <a:xfrm>
              <a:off x="1783435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546F4E-12F0-437B-7044-E442FDC2F73F}"/>
                </a:ext>
              </a:extLst>
            </p:cNvPr>
            <p:cNvSpPr/>
            <p:nvPr/>
          </p:nvSpPr>
          <p:spPr>
            <a:xfrm>
              <a:off x="2140623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1A8679-5AB0-0000-E0B4-B0F387E3AB17}"/>
                </a:ext>
              </a:extLst>
            </p:cNvPr>
            <p:cNvSpPr/>
            <p:nvPr/>
          </p:nvSpPr>
          <p:spPr>
            <a:xfrm>
              <a:off x="2509580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6852595-03DB-851E-4762-4CC93429DE73}"/>
                </a:ext>
              </a:extLst>
            </p:cNvPr>
            <p:cNvSpPr/>
            <p:nvPr/>
          </p:nvSpPr>
          <p:spPr>
            <a:xfrm>
              <a:off x="2878537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8EE8D2-3C10-6963-714B-AA67E5A8F20C}"/>
                </a:ext>
              </a:extLst>
            </p:cNvPr>
            <p:cNvSpPr/>
            <p:nvPr/>
          </p:nvSpPr>
          <p:spPr>
            <a:xfrm>
              <a:off x="3232058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ACAF7E4-B926-1050-8C13-F1B8FC0AF08F}"/>
                </a:ext>
              </a:extLst>
            </p:cNvPr>
            <p:cNvSpPr/>
            <p:nvPr/>
          </p:nvSpPr>
          <p:spPr>
            <a:xfrm>
              <a:off x="3591903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C07CE2-E11B-64F9-6ABF-D557092A0E0D}"/>
                </a:ext>
              </a:extLst>
            </p:cNvPr>
            <p:cNvSpPr/>
            <p:nvPr/>
          </p:nvSpPr>
          <p:spPr>
            <a:xfrm>
              <a:off x="3951748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A395A7-8836-F48D-1EF0-CBF6E278FD2D}"/>
                </a:ext>
              </a:extLst>
            </p:cNvPr>
            <p:cNvSpPr/>
            <p:nvPr/>
          </p:nvSpPr>
          <p:spPr>
            <a:xfrm>
              <a:off x="4311593" y="2601549"/>
              <a:ext cx="286023" cy="288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641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8F78B99-1C54-D0E5-8653-2C661E2D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8" t="12033" r="32773" b="12285"/>
          <a:stretch/>
        </p:blipFill>
        <p:spPr>
          <a:xfrm rot="16200000">
            <a:off x="8343734" y="1199606"/>
            <a:ext cx="2029097" cy="519030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925F252-00A2-1CEE-6CF2-B74409AF5598}"/>
              </a:ext>
            </a:extLst>
          </p:cNvPr>
          <p:cNvGrpSpPr/>
          <p:nvPr/>
        </p:nvGrpSpPr>
        <p:grpSpPr>
          <a:xfrm>
            <a:off x="290815" y="1869348"/>
            <a:ext cx="5805185" cy="3850821"/>
            <a:chOff x="6096000" y="1509939"/>
            <a:chExt cx="5805185" cy="38508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0F68597-2B83-E92B-605C-58EB127E0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509939"/>
              <a:ext cx="5805185" cy="3850821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9FEA57B-6672-68B7-02A4-2FAE663CCDE6}"/>
                </a:ext>
              </a:extLst>
            </p:cNvPr>
            <p:cNvSpPr/>
            <p:nvPr/>
          </p:nvSpPr>
          <p:spPr>
            <a:xfrm>
              <a:off x="8351549" y="2641103"/>
              <a:ext cx="216694" cy="216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817570F-086F-1075-C222-45A89E03D02C}"/>
                </a:ext>
              </a:extLst>
            </p:cNvPr>
            <p:cNvSpPr/>
            <p:nvPr/>
          </p:nvSpPr>
          <p:spPr>
            <a:xfrm>
              <a:off x="8714640" y="2642243"/>
              <a:ext cx="216694" cy="216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DD9411B-647F-5E41-A76E-9D282B684715}"/>
                </a:ext>
              </a:extLst>
            </p:cNvPr>
            <p:cNvSpPr/>
            <p:nvPr/>
          </p:nvSpPr>
          <p:spPr>
            <a:xfrm>
              <a:off x="9433777" y="2641103"/>
              <a:ext cx="216694" cy="21600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863C04-993D-0E18-E86A-1B50257F0094}"/>
              </a:ext>
            </a:extLst>
          </p:cNvPr>
          <p:cNvSpPr txBox="1"/>
          <p:nvPr/>
        </p:nvSpPr>
        <p:spPr>
          <a:xfrm>
            <a:off x="290815" y="1137831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Input LED </a:t>
            </a:r>
            <a:r>
              <a:rPr lang="ko-KR" altLang="en-US" sz="2800" b="1" dirty="0"/>
              <a:t>작동 모습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194FB8-4300-B927-CB25-7B3716D7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14" y="1869348"/>
            <a:ext cx="5805185" cy="385082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563DD91-A980-EDA1-E471-B62F870F3855}"/>
              </a:ext>
            </a:extLst>
          </p:cNvPr>
          <p:cNvSpPr/>
          <p:nvPr/>
        </p:nvSpPr>
        <p:spPr>
          <a:xfrm>
            <a:off x="2542956" y="3000512"/>
            <a:ext cx="216000" cy="21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05FA131-0B19-E78C-02CE-49A67982912A}"/>
              </a:ext>
            </a:extLst>
          </p:cNvPr>
          <p:cNvSpPr/>
          <p:nvPr/>
        </p:nvSpPr>
        <p:spPr>
          <a:xfrm>
            <a:off x="2905663" y="3000512"/>
            <a:ext cx="216000" cy="21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1E766A2-9EA9-390C-5033-ED84A78CACE3}"/>
              </a:ext>
            </a:extLst>
          </p:cNvPr>
          <p:cNvSpPr/>
          <p:nvPr/>
        </p:nvSpPr>
        <p:spPr>
          <a:xfrm>
            <a:off x="3629286" y="3000512"/>
            <a:ext cx="216000" cy="216000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9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C9F03C3-0A08-CCA2-06A0-B43842C87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7" t="31889" r="9677" b="33418"/>
          <a:stretch/>
        </p:blipFill>
        <p:spPr>
          <a:xfrm rot="10800000">
            <a:off x="3291839" y="2525485"/>
            <a:ext cx="5503815" cy="1793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F7AEB4-BC35-E146-1A0C-45CBFCDDE79B}"/>
              </a:ext>
            </a:extLst>
          </p:cNvPr>
          <p:cNvSpPr txBox="1"/>
          <p:nvPr/>
        </p:nvSpPr>
        <p:spPr>
          <a:xfrm>
            <a:off x="290815" y="1137831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Output LED </a:t>
            </a:r>
            <a:r>
              <a:rPr lang="ko-KR" altLang="en-US" sz="2800" b="1" dirty="0"/>
              <a:t>사용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4C35F-BCC9-D174-9456-B97B69A57282}"/>
              </a:ext>
            </a:extLst>
          </p:cNvPr>
          <p:cNvSpPr txBox="1"/>
          <p:nvPr/>
        </p:nvSpPr>
        <p:spPr>
          <a:xfrm>
            <a:off x="3141796" y="4711700"/>
            <a:ext cx="59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BreadBoard</a:t>
            </a:r>
            <a:r>
              <a:rPr lang="en-US" altLang="ko-KR" dirty="0"/>
              <a:t> </a:t>
            </a:r>
            <a:r>
              <a:rPr lang="ko-KR" altLang="en-US" dirty="0"/>
              <a:t>상의 스위치를 누를 시 작동</a:t>
            </a:r>
          </a:p>
        </p:txBody>
      </p:sp>
    </p:spTree>
    <p:extLst>
      <p:ext uri="{BB962C8B-B14F-4D97-AF65-F5344CB8AC3E}">
        <p14:creationId xmlns:p14="http://schemas.microsoft.com/office/powerpoint/2010/main" val="427975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863C04-993D-0E18-E86A-1B50257F0094}"/>
              </a:ext>
            </a:extLst>
          </p:cNvPr>
          <p:cNvSpPr txBox="1"/>
          <p:nvPr/>
        </p:nvSpPr>
        <p:spPr>
          <a:xfrm>
            <a:off x="290815" y="1137831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Output LED </a:t>
            </a:r>
            <a:r>
              <a:rPr lang="ko-KR" altLang="en-US" sz="2800" b="1" dirty="0"/>
              <a:t>작동 모습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B0C40E-1896-79BC-153F-FE319267D96D}"/>
              </a:ext>
            </a:extLst>
          </p:cNvPr>
          <p:cNvGrpSpPr/>
          <p:nvPr/>
        </p:nvGrpSpPr>
        <p:grpSpPr>
          <a:xfrm>
            <a:off x="290814" y="1869348"/>
            <a:ext cx="5805185" cy="3850821"/>
            <a:chOff x="290814" y="1869348"/>
            <a:chExt cx="5805185" cy="38508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4967D2-3FF4-6210-FB3E-7A72244CE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814" y="1869348"/>
              <a:ext cx="5805185" cy="3850821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3EA7FB8-C85E-AF49-0C03-86A123FD5C26}"/>
                </a:ext>
              </a:extLst>
            </p:cNvPr>
            <p:cNvSpPr/>
            <p:nvPr/>
          </p:nvSpPr>
          <p:spPr>
            <a:xfrm>
              <a:off x="3632344" y="3722477"/>
              <a:ext cx="216000" cy="216000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3FA4B56-140A-2427-9CD2-BED4CB9E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167" y="3000512"/>
            <a:ext cx="5529019" cy="17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71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474263" y="2712309"/>
            <a:ext cx="10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Monospac821 BT" panose="020B0609020202020204" pitchFamily="49" charset="0"/>
              </a:rPr>
              <a:t>04</a:t>
            </a:r>
            <a:endParaRPr lang="ko-KR" altLang="en-US" sz="2800" dirty="0">
              <a:latin typeface="Monospac821 BT" panose="020B060902020202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39477" y="2609052"/>
            <a:ext cx="739142" cy="9078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7419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68178" y="3441471"/>
            <a:ext cx="268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50F8EC-8C03-DF7F-473F-6157EB805E6E}"/>
              </a:ext>
            </a:extLst>
          </p:cNvPr>
          <p:cNvSpPr/>
          <p:nvPr/>
        </p:nvSpPr>
        <p:spPr>
          <a:xfrm>
            <a:off x="5639477" y="2609052"/>
            <a:ext cx="739142" cy="907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363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614F904-58F1-783F-665A-49F3419ABAB7}"/>
              </a:ext>
            </a:extLst>
          </p:cNvPr>
          <p:cNvSpPr txBox="1"/>
          <p:nvPr/>
        </p:nvSpPr>
        <p:spPr>
          <a:xfrm>
            <a:off x="149629" y="319225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I2C </a:t>
            </a:r>
            <a:r>
              <a:rPr lang="ko-KR" altLang="en-US" sz="2800" b="1" dirty="0"/>
              <a:t>파형 분석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1747E0-CC4C-470C-3508-6EB97B8130E2}"/>
              </a:ext>
            </a:extLst>
          </p:cNvPr>
          <p:cNvGrpSpPr/>
          <p:nvPr/>
        </p:nvGrpSpPr>
        <p:grpSpPr>
          <a:xfrm>
            <a:off x="283028" y="2223390"/>
            <a:ext cx="11625943" cy="2829698"/>
            <a:chOff x="296092" y="996570"/>
            <a:chExt cx="11625943" cy="282969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A798B64-D2A2-C019-7E08-3E74E719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088" y="1007545"/>
              <a:ext cx="11233949" cy="221638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08E897-CEC1-2E2C-A7D6-AF0ECF4CDFBF}"/>
                </a:ext>
              </a:extLst>
            </p:cNvPr>
            <p:cNvSpPr/>
            <p:nvPr/>
          </p:nvSpPr>
          <p:spPr>
            <a:xfrm>
              <a:off x="296092" y="996570"/>
              <a:ext cx="11625943" cy="688321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FD0E3BE6-F20E-A912-E0E2-160570A8205A}"/>
                </a:ext>
              </a:extLst>
            </p:cNvPr>
            <p:cNvSpPr/>
            <p:nvPr/>
          </p:nvSpPr>
          <p:spPr>
            <a:xfrm rot="10800000">
              <a:off x="1096128" y="1218810"/>
              <a:ext cx="827314" cy="24384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DD31FDC-C071-9E85-2982-12CB19CA0FD4}"/>
                </a:ext>
              </a:extLst>
            </p:cNvPr>
            <p:cNvGrpSpPr/>
            <p:nvPr/>
          </p:nvGrpSpPr>
          <p:grpSpPr>
            <a:xfrm>
              <a:off x="1208865" y="2455400"/>
              <a:ext cx="1429154" cy="1349131"/>
              <a:chOff x="1208865" y="2455400"/>
              <a:chExt cx="1429154" cy="134913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146365B-AC29-07C6-0CFD-FDB36CB48339}"/>
                  </a:ext>
                </a:extLst>
              </p:cNvPr>
              <p:cNvSpPr/>
              <p:nvPr/>
            </p:nvSpPr>
            <p:spPr>
              <a:xfrm>
                <a:off x="1312255" y="2455400"/>
                <a:ext cx="1248065" cy="68832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EBDB72-691C-B3D4-8A73-9D609981E296}"/>
                  </a:ext>
                </a:extLst>
              </p:cNvPr>
              <p:cNvSpPr txBox="1"/>
              <p:nvPr/>
            </p:nvSpPr>
            <p:spPr>
              <a:xfrm>
                <a:off x="1208865" y="3219756"/>
                <a:ext cx="14291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/>
                  <a:t>Adress</a:t>
                </a:r>
                <a:r>
                  <a:rPr lang="en-US" altLang="ko-KR" sz="1600" dirty="0"/>
                  <a:t> Data</a:t>
                </a:r>
              </a:p>
              <a:p>
                <a:pPr algn="ctr"/>
                <a:r>
                  <a:rPr lang="en-US" altLang="ko-KR" sz="1600" dirty="0"/>
                  <a:t>(7bit)</a:t>
                </a:r>
                <a:endParaRPr lang="ko-KR" altLang="en-US" sz="1600" dirty="0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7439ECB-4D8F-2860-9C40-C3359543F2B2}"/>
                </a:ext>
              </a:extLst>
            </p:cNvPr>
            <p:cNvSpPr/>
            <p:nvPr/>
          </p:nvSpPr>
          <p:spPr>
            <a:xfrm>
              <a:off x="2924604" y="2455400"/>
              <a:ext cx="1142299" cy="68832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8A77CA-ADB5-6B60-B477-691413E2EFF8}"/>
                </a:ext>
              </a:extLst>
            </p:cNvPr>
            <p:cNvSpPr txBox="1"/>
            <p:nvPr/>
          </p:nvSpPr>
          <p:spPr>
            <a:xfrm>
              <a:off x="2696135" y="3198911"/>
              <a:ext cx="15992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Data(8Bit)</a:t>
              </a:r>
              <a:endParaRPr lang="ko-KR" altLang="en-US" sz="1400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ECD0D22-7340-CBAA-3199-E2D1001DC54B}"/>
                </a:ext>
              </a:extLst>
            </p:cNvPr>
            <p:cNvGrpSpPr/>
            <p:nvPr/>
          </p:nvGrpSpPr>
          <p:grpSpPr>
            <a:xfrm>
              <a:off x="3973985" y="2455400"/>
              <a:ext cx="1599235" cy="1072133"/>
              <a:chOff x="3973985" y="2455400"/>
              <a:chExt cx="1599235" cy="107213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C0727B-4397-7500-7A1D-3D7BD135D568}"/>
                  </a:ext>
                </a:extLst>
              </p:cNvPr>
              <p:cNvSpPr txBox="1"/>
              <p:nvPr/>
            </p:nvSpPr>
            <p:spPr>
              <a:xfrm>
                <a:off x="3973985" y="3219756"/>
                <a:ext cx="1599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Data(8Bit)</a:t>
                </a:r>
                <a:endParaRPr lang="ko-KR" altLang="en-US" sz="14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21A4495-E70F-94BE-0D55-12049B8EBEF2}"/>
                  </a:ext>
                </a:extLst>
              </p:cNvPr>
              <p:cNvSpPr/>
              <p:nvPr/>
            </p:nvSpPr>
            <p:spPr>
              <a:xfrm>
                <a:off x="4202454" y="2455400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C890C8-0653-FECE-7368-25320F2510E5}"/>
                </a:ext>
              </a:extLst>
            </p:cNvPr>
            <p:cNvGrpSpPr/>
            <p:nvPr/>
          </p:nvGrpSpPr>
          <p:grpSpPr>
            <a:xfrm>
              <a:off x="5236196" y="2477052"/>
              <a:ext cx="1599235" cy="1072133"/>
              <a:chOff x="3973985" y="2455400"/>
              <a:chExt cx="1599235" cy="107213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79B834-F143-9211-76CA-A5F98F9F28F9}"/>
                  </a:ext>
                </a:extLst>
              </p:cNvPr>
              <p:cNvSpPr txBox="1"/>
              <p:nvPr/>
            </p:nvSpPr>
            <p:spPr>
              <a:xfrm>
                <a:off x="3973985" y="3219756"/>
                <a:ext cx="1599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Data(8Bit)</a:t>
                </a:r>
                <a:endParaRPr lang="ko-KR" altLang="en-US" sz="1400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6221B3E-C3C7-636D-468B-4D423A95D695}"/>
                  </a:ext>
                </a:extLst>
              </p:cNvPr>
              <p:cNvSpPr/>
              <p:nvPr/>
            </p:nvSpPr>
            <p:spPr>
              <a:xfrm>
                <a:off x="4202454" y="2455400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13BB609-5941-D70C-44BC-27DE35CA4F46}"/>
                </a:ext>
              </a:extLst>
            </p:cNvPr>
            <p:cNvGrpSpPr/>
            <p:nvPr/>
          </p:nvGrpSpPr>
          <p:grpSpPr>
            <a:xfrm>
              <a:off x="6437400" y="2476636"/>
              <a:ext cx="5234264" cy="1072133"/>
              <a:chOff x="3973985" y="2455400"/>
              <a:chExt cx="7328045" cy="107213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49F8FA-017A-964E-9508-2546FB3BE600}"/>
                  </a:ext>
                </a:extLst>
              </p:cNvPr>
              <p:cNvSpPr txBox="1"/>
              <p:nvPr/>
            </p:nvSpPr>
            <p:spPr>
              <a:xfrm>
                <a:off x="3973985" y="3219756"/>
                <a:ext cx="1599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종료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2C2AEDE-1A23-F434-BB7B-961587E49E4A}"/>
                  </a:ext>
                </a:extLst>
              </p:cNvPr>
              <p:cNvSpPr/>
              <p:nvPr/>
            </p:nvSpPr>
            <p:spPr>
              <a:xfrm>
                <a:off x="4202454" y="2455400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71BA6CF-2FB9-7675-546C-076DF2092B46}"/>
                  </a:ext>
                </a:extLst>
              </p:cNvPr>
              <p:cNvSpPr/>
              <p:nvPr/>
            </p:nvSpPr>
            <p:spPr>
              <a:xfrm>
                <a:off x="10658341" y="2455400"/>
                <a:ext cx="643689" cy="688321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B29B6B9-A024-C4ED-EEBF-B5444E99483B}"/>
                </a:ext>
              </a:extLst>
            </p:cNvPr>
            <p:cNvGrpSpPr/>
            <p:nvPr/>
          </p:nvGrpSpPr>
          <p:grpSpPr>
            <a:xfrm>
              <a:off x="7351749" y="2477137"/>
              <a:ext cx="1429154" cy="1349131"/>
              <a:chOff x="1208865" y="2455400"/>
              <a:chExt cx="1429154" cy="134913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DCCAEDD-1244-68D7-A06E-BB282153986E}"/>
                  </a:ext>
                </a:extLst>
              </p:cNvPr>
              <p:cNvSpPr/>
              <p:nvPr/>
            </p:nvSpPr>
            <p:spPr>
              <a:xfrm>
                <a:off x="1312255" y="2455400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7737BC-E11B-BA8A-6471-D192446F8DA0}"/>
                  </a:ext>
                </a:extLst>
              </p:cNvPr>
              <p:cNvSpPr txBox="1"/>
              <p:nvPr/>
            </p:nvSpPr>
            <p:spPr>
              <a:xfrm>
                <a:off x="1208865" y="3219756"/>
                <a:ext cx="14291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/>
                  <a:t>Adress</a:t>
                </a:r>
                <a:r>
                  <a:rPr lang="en-US" altLang="ko-KR" sz="1600" dirty="0"/>
                  <a:t> Data</a:t>
                </a:r>
              </a:p>
              <a:p>
                <a:pPr algn="ctr"/>
                <a:r>
                  <a:rPr lang="en-US" altLang="ko-KR" sz="1600" dirty="0"/>
                  <a:t>(7bit)</a:t>
                </a:r>
                <a:endParaRPr lang="ko-KR" altLang="en-US" sz="16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52C9965-8114-1EBA-69F9-FA09B8EF9319}"/>
                </a:ext>
              </a:extLst>
            </p:cNvPr>
            <p:cNvGrpSpPr/>
            <p:nvPr/>
          </p:nvGrpSpPr>
          <p:grpSpPr>
            <a:xfrm>
              <a:off x="8477565" y="2486177"/>
              <a:ext cx="1599235" cy="1072133"/>
              <a:chOff x="3973985" y="2455400"/>
              <a:chExt cx="1599235" cy="107213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19A2013-11A7-EB9A-7173-F46009A5A415}"/>
                  </a:ext>
                </a:extLst>
              </p:cNvPr>
              <p:cNvSpPr txBox="1"/>
              <p:nvPr/>
            </p:nvSpPr>
            <p:spPr>
              <a:xfrm>
                <a:off x="3973985" y="3219756"/>
                <a:ext cx="1599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Data(8Bit)</a:t>
                </a:r>
                <a:endParaRPr lang="ko-KR" altLang="en-US" sz="14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BF11BB-DCE7-9513-7EC6-7BD7FBF47C87}"/>
                  </a:ext>
                </a:extLst>
              </p:cNvPr>
              <p:cNvSpPr/>
              <p:nvPr/>
            </p:nvSpPr>
            <p:spPr>
              <a:xfrm>
                <a:off x="4202454" y="2455400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7A7303-D6F7-E100-294F-D0833ACEBBAE}"/>
                </a:ext>
              </a:extLst>
            </p:cNvPr>
            <p:cNvGrpSpPr/>
            <p:nvPr/>
          </p:nvGrpSpPr>
          <p:grpSpPr>
            <a:xfrm>
              <a:off x="9797598" y="2486016"/>
              <a:ext cx="1599235" cy="1041517"/>
              <a:chOff x="3973985" y="2486016"/>
              <a:chExt cx="1599235" cy="104151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CF7265-84AA-4AFA-68CC-E155D89EAC16}"/>
                  </a:ext>
                </a:extLst>
              </p:cNvPr>
              <p:cNvSpPr txBox="1"/>
              <p:nvPr/>
            </p:nvSpPr>
            <p:spPr>
              <a:xfrm>
                <a:off x="3973985" y="3219756"/>
                <a:ext cx="1599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Data(8Bit)</a:t>
                </a:r>
                <a:endParaRPr lang="ko-KR" altLang="en-US" sz="14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AB13C98-38EC-C50E-724C-4688263EB319}"/>
                  </a:ext>
                </a:extLst>
              </p:cNvPr>
              <p:cNvSpPr/>
              <p:nvPr/>
            </p:nvSpPr>
            <p:spPr>
              <a:xfrm>
                <a:off x="4202452" y="2486016"/>
                <a:ext cx="1142299" cy="68832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FE7AC2-FA2A-90AE-B84D-509EFB143EA2}"/>
              </a:ext>
            </a:extLst>
          </p:cNvPr>
          <p:cNvSpPr txBox="1"/>
          <p:nvPr/>
        </p:nvSpPr>
        <p:spPr>
          <a:xfrm>
            <a:off x="1988820" y="2377310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</a:rPr>
              <a:t>MsTimer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0A3E4C-87A4-57FE-2AA6-6369D12D6F82}"/>
              </a:ext>
            </a:extLst>
          </p:cNvPr>
          <p:cNvSpPr txBox="1"/>
          <p:nvPr/>
        </p:nvSpPr>
        <p:spPr>
          <a:xfrm>
            <a:off x="11075190" y="4467812"/>
            <a:ext cx="1142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종료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EB7276-07E6-1155-9C7D-2FB66937AD54}"/>
              </a:ext>
            </a:extLst>
          </p:cNvPr>
          <p:cNvSpPr/>
          <p:nvPr/>
        </p:nvSpPr>
        <p:spPr>
          <a:xfrm>
            <a:off x="1163640" y="3694974"/>
            <a:ext cx="134051" cy="68832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38107B-682A-73E5-DC54-601CB7DF7F62}"/>
              </a:ext>
            </a:extLst>
          </p:cNvPr>
          <p:cNvSpPr txBox="1"/>
          <p:nvPr/>
        </p:nvSpPr>
        <p:spPr>
          <a:xfrm>
            <a:off x="334457" y="4508129"/>
            <a:ext cx="1142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시작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B5123E-FF18-6B07-9B1D-478BCBAAE6E9}"/>
              </a:ext>
            </a:extLst>
          </p:cNvPr>
          <p:cNvCxnSpPr>
            <a:stCxn id="49" idx="1"/>
          </p:cNvCxnSpPr>
          <p:nvPr/>
        </p:nvCxnSpPr>
        <p:spPr>
          <a:xfrm flipH="1">
            <a:off x="1032907" y="4039135"/>
            <a:ext cx="130733" cy="50926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248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614F904-58F1-783F-665A-49F3419ABAB7}"/>
              </a:ext>
            </a:extLst>
          </p:cNvPr>
          <p:cNvSpPr txBox="1"/>
          <p:nvPr/>
        </p:nvSpPr>
        <p:spPr>
          <a:xfrm>
            <a:off x="149629" y="319225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Watch Dog </a:t>
            </a:r>
            <a:r>
              <a:rPr lang="ko-KR" altLang="en-US" sz="2800" b="1" dirty="0"/>
              <a:t>파형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43199-4EC8-3C31-AE9A-837938AB4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0"/>
          <a:stretch/>
        </p:blipFill>
        <p:spPr>
          <a:xfrm>
            <a:off x="389113" y="1881141"/>
            <a:ext cx="11468430" cy="29228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7F9859-E0A3-384A-4B37-71F0C6A783E1}"/>
              </a:ext>
            </a:extLst>
          </p:cNvPr>
          <p:cNvSpPr/>
          <p:nvPr/>
        </p:nvSpPr>
        <p:spPr>
          <a:xfrm>
            <a:off x="297180" y="3497580"/>
            <a:ext cx="11628120" cy="632460"/>
          </a:xfrm>
          <a:prstGeom prst="rect">
            <a:avLst/>
          </a:prstGeom>
          <a:noFill/>
          <a:ln w="28575">
            <a:solidFill>
              <a:srgbClr val="E94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4F45D2-D502-68F6-4E23-DF6076424F29}"/>
              </a:ext>
            </a:extLst>
          </p:cNvPr>
          <p:cNvSpPr/>
          <p:nvPr/>
        </p:nvSpPr>
        <p:spPr>
          <a:xfrm>
            <a:off x="297180" y="4166018"/>
            <a:ext cx="11628120" cy="63246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42562-1CEC-CE3F-4716-DC6A49AD928E}"/>
              </a:ext>
            </a:extLst>
          </p:cNvPr>
          <p:cNvSpPr txBox="1"/>
          <p:nvPr/>
        </p:nvSpPr>
        <p:spPr>
          <a:xfrm>
            <a:off x="541020" y="363474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3399"/>
                </a:solidFill>
              </a:rPr>
              <a:t>MsTimer</a:t>
            </a:r>
            <a:endParaRPr lang="ko-KR" altLang="en-US" dirty="0">
              <a:solidFill>
                <a:srgbClr val="FF33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67297-1AA8-E122-A42B-57BC614906A3}"/>
              </a:ext>
            </a:extLst>
          </p:cNvPr>
          <p:cNvSpPr txBox="1"/>
          <p:nvPr/>
        </p:nvSpPr>
        <p:spPr>
          <a:xfrm>
            <a:off x="1531620" y="4312963"/>
            <a:ext cx="215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ED7D31"/>
                </a:solidFill>
              </a:rPr>
              <a:t>WatchDog</a:t>
            </a:r>
            <a:r>
              <a:rPr lang="en-US" altLang="ko-KR" dirty="0">
                <a:solidFill>
                  <a:srgbClr val="ED7D31"/>
                </a:solidFill>
              </a:rPr>
              <a:t> Timer</a:t>
            </a:r>
            <a:endParaRPr lang="ko-KR" altLang="en-US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748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F4D4A-D6F0-3B1E-75E0-1CBE6C7388FC}"/>
              </a:ext>
            </a:extLst>
          </p:cNvPr>
          <p:cNvSpPr txBox="1"/>
          <p:nvPr/>
        </p:nvSpPr>
        <p:spPr>
          <a:xfrm>
            <a:off x="261938" y="324921"/>
            <a:ext cx="6238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Button Test</a:t>
            </a:r>
            <a:endParaRPr lang="ko-KR" altLang="en-US" sz="2800" dirty="0"/>
          </a:p>
        </p:txBody>
      </p:sp>
      <p:pic>
        <p:nvPicPr>
          <p:cNvPr id="8" name="ㅠㅕㅅ새ㅜ">
            <a:hlinkClick r:id="" action="ppaction://media"/>
            <a:extLst>
              <a:ext uri="{FF2B5EF4-FFF2-40B4-BE49-F238E27FC236}">
                <a16:creationId xmlns:a16="http://schemas.microsoft.com/office/drawing/2014/main" id="{02EC1709-BE7F-BE28-45B1-A7D999A08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5700" y="1395620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6510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F9047E-E396-0935-9A72-F1B0CFD7107C}"/>
              </a:ext>
            </a:extLst>
          </p:cNvPr>
          <p:cNvGrpSpPr/>
          <p:nvPr/>
        </p:nvGrpSpPr>
        <p:grpSpPr>
          <a:xfrm>
            <a:off x="4870041" y="2829082"/>
            <a:ext cx="2451917" cy="1212536"/>
            <a:chOff x="4783089" y="2609052"/>
            <a:chExt cx="2451917" cy="12125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32CA580-1715-7C1F-A40C-E7EB331ACC70}"/>
                </a:ext>
              </a:extLst>
            </p:cNvPr>
            <p:cNvSpPr txBox="1"/>
            <p:nvPr/>
          </p:nvSpPr>
          <p:spPr>
            <a:xfrm>
              <a:off x="5474263" y="2712309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01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AC909A-96A8-2E03-F966-4871839B827C}"/>
                </a:ext>
              </a:extLst>
            </p:cNvPr>
            <p:cNvSpPr/>
            <p:nvPr/>
          </p:nvSpPr>
          <p:spPr>
            <a:xfrm>
              <a:off x="5639477" y="2609052"/>
              <a:ext cx="739142" cy="90788"/>
            </a:xfrm>
            <a:prstGeom prst="rect">
              <a:avLst/>
            </a:prstGeom>
            <a:ln>
              <a:solidFill>
                <a:srgbClr val="ED7D3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A883A0-AB29-04E6-FD8A-1AD54C697935}"/>
                </a:ext>
              </a:extLst>
            </p:cNvPr>
            <p:cNvSpPr txBox="1"/>
            <p:nvPr/>
          </p:nvSpPr>
          <p:spPr>
            <a:xfrm>
              <a:off x="4783089" y="3483034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050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F4D4A-D6F0-3B1E-75E0-1CBE6C7388FC}"/>
              </a:ext>
            </a:extLst>
          </p:cNvPr>
          <p:cNvSpPr txBox="1"/>
          <p:nvPr/>
        </p:nvSpPr>
        <p:spPr>
          <a:xfrm>
            <a:off x="261938" y="324921"/>
            <a:ext cx="6238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ADC Test</a:t>
            </a:r>
            <a:endParaRPr lang="ko-KR" altLang="en-US" sz="2800" dirty="0"/>
          </a:p>
        </p:txBody>
      </p:sp>
      <p:pic>
        <p:nvPicPr>
          <p:cNvPr id="5" name="KakaoTalk_20230403_174158341">
            <a:hlinkClick r:id="" action="ppaction://media"/>
            <a:extLst>
              <a:ext uri="{FF2B5EF4-FFF2-40B4-BE49-F238E27FC236}">
                <a16:creationId xmlns:a16="http://schemas.microsoft.com/office/drawing/2014/main" id="{8A5D31EC-13D3-FB4E-EC61-1BA041246F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054100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5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5F903D-83D6-A75E-8A09-5CE2496A395C}"/>
              </a:ext>
            </a:extLst>
          </p:cNvPr>
          <p:cNvSpPr txBox="1"/>
          <p:nvPr/>
        </p:nvSpPr>
        <p:spPr>
          <a:xfrm>
            <a:off x="149629" y="236497"/>
            <a:ext cx="6226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 Output data Test</a:t>
            </a:r>
            <a:endParaRPr lang="ko-KR" altLang="en-US" sz="2800" b="1" dirty="0"/>
          </a:p>
        </p:txBody>
      </p:sp>
      <p:pic>
        <p:nvPicPr>
          <p:cNvPr id="8" name="KakaoTalk_20230403_173738159">
            <a:hlinkClick r:id="" action="ppaction://media"/>
            <a:extLst>
              <a:ext uri="{FF2B5EF4-FFF2-40B4-BE49-F238E27FC236}">
                <a16:creationId xmlns:a16="http://schemas.microsoft.com/office/drawing/2014/main" id="{F1EF3F99-9A52-627A-7D70-6E18F8BF1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645" y="1252591"/>
            <a:ext cx="9152709" cy="48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F266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B75ECF6-8469-3E75-1D21-7E0DBD3E375D}"/>
              </a:ext>
            </a:extLst>
          </p:cNvPr>
          <p:cNvSpPr txBox="1"/>
          <p:nvPr/>
        </p:nvSpPr>
        <p:spPr>
          <a:xfrm>
            <a:off x="3516086" y="2967335"/>
            <a:ext cx="5159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감사합니다</a:t>
            </a:r>
            <a:r>
              <a:rPr lang="en-US" altLang="ko-KR" sz="5400" dirty="0"/>
              <a:t>.</a:t>
            </a:r>
            <a:endParaRPr lang="ko-KR" altLang="en-US" sz="5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C9A14C-6D54-11FF-3FCD-4B44A2B7AB9D}"/>
              </a:ext>
            </a:extLst>
          </p:cNvPr>
          <p:cNvGrpSpPr/>
          <p:nvPr/>
        </p:nvGrpSpPr>
        <p:grpSpPr>
          <a:xfrm>
            <a:off x="5730240" y="288826"/>
            <a:ext cx="6029806" cy="853039"/>
            <a:chOff x="5083257" y="286264"/>
            <a:chExt cx="6029806" cy="8530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B051F4-5ECB-3ADC-8A4E-618835B5D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7742" y="286264"/>
              <a:ext cx="2905321" cy="853039"/>
            </a:xfrm>
            <a:prstGeom prst="rect">
              <a:avLst/>
            </a:prstGeom>
          </p:spPr>
        </p:pic>
        <p:pic>
          <p:nvPicPr>
            <p:cNvPr id="10" name="그림 9" descr="텍스트, 방, 도박장이(가) 표시된 사진&#10;&#10;자동 생성된 설명">
              <a:extLst>
                <a:ext uri="{FF2B5EF4-FFF2-40B4-BE49-F238E27FC236}">
                  <a16:creationId xmlns:a16="http://schemas.microsoft.com/office/drawing/2014/main" id="{7F9B2D39-62D5-8F8C-97EF-9C8258C9C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6632" r="22175" b="25254"/>
            <a:stretch/>
          </p:blipFill>
          <p:spPr>
            <a:xfrm>
              <a:off x="5083257" y="347617"/>
              <a:ext cx="731520" cy="730331"/>
            </a:xfrm>
            <a:prstGeom prst="rect">
              <a:avLst/>
            </a:prstGeom>
          </p:spPr>
        </p:pic>
      </p:grpSp>
      <p:pic>
        <p:nvPicPr>
          <p:cNvPr id="11" name="그림 10" descr="로고이(가) 표시된 사진&#10;&#10;자동 생성된 설명">
            <a:extLst>
              <a:ext uri="{FF2B5EF4-FFF2-40B4-BE49-F238E27FC236}">
                <a16:creationId xmlns:a16="http://schemas.microsoft.com/office/drawing/2014/main" id="{35766197-CFD6-7F4E-ADE1-90A7D072D3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38113" r="12795" b="36499"/>
          <a:stretch/>
        </p:blipFill>
        <p:spPr>
          <a:xfrm>
            <a:off x="149629" y="411534"/>
            <a:ext cx="3014313" cy="73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7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3815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2E5414-E9AD-E6E4-EF91-A394BECC6BE1}"/>
              </a:ext>
            </a:extLst>
          </p:cNvPr>
          <p:cNvGrpSpPr/>
          <p:nvPr/>
        </p:nvGrpSpPr>
        <p:grpSpPr>
          <a:xfrm>
            <a:off x="443874" y="1176262"/>
            <a:ext cx="11234319" cy="1329151"/>
            <a:chOff x="294244" y="1214236"/>
            <a:chExt cx="11234319" cy="6991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B20F0E-099B-4F05-4982-1BA310C5CC8C}"/>
                </a:ext>
              </a:extLst>
            </p:cNvPr>
            <p:cNvSpPr txBox="1"/>
            <p:nvPr/>
          </p:nvSpPr>
          <p:spPr>
            <a:xfrm>
              <a:off x="294244" y="1214236"/>
              <a:ext cx="2451917" cy="17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CAN bus </a:t>
              </a:r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통신이란</a:t>
              </a:r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?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15583F-FEE8-BC65-4B6B-DA2864C9B6C4}"/>
                </a:ext>
              </a:extLst>
            </p:cNvPr>
            <p:cNvSpPr txBox="1"/>
            <p:nvPr/>
          </p:nvSpPr>
          <p:spPr>
            <a:xfrm>
              <a:off x="590597" y="1427701"/>
              <a:ext cx="10937966" cy="485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CAN(Controller Area Network)</a:t>
              </a:r>
              <a:r>
                <a:rPr lang="ko-KR" altLang="en-US" dirty="0"/>
                <a:t> 통신은 자동차와 같은 실시간 제어 시스템에서 주로 사용되는 통신 프로토콜입니다</a:t>
              </a:r>
              <a:r>
                <a:rPr lang="en-US" altLang="ko-KR" dirty="0"/>
                <a:t>. CAN</a:t>
              </a:r>
              <a:r>
                <a:rPr lang="ko-KR" altLang="en-US" dirty="0"/>
                <a:t>은 여러 개의 장치가 공유하는 네트워크에서 효율적이고 신뢰성 높은 통신을 제공합니다</a:t>
              </a:r>
              <a:r>
                <a:rPr lang="en-US" altLang="ko-KR" dirty="0"/>
                <a:t>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E1C748-C695-65A5-C667-8A76A260098F}"/>
              </a:ext>
            </a:extLst>
          </p:cNvPr>
          <p:cNvSpPr txBox="1"/>
          <p:nvPr/>
        </p:nvSpPr>
        <p:spPr>
          <a:xfrm>
            <a:off x="-35157" y="3875650"/>
            <a:ext cx="282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UART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란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CB47D-46CA-8D1D-EA08-CE266C5745BE}"/>
              </a:ext>
            </a:extLst>
          </p:cNvPr>
          <p:cNvSpPr txBox="1"/>
          <p:nvPr/>
        </p:nvSpPr>
        <p:spPr>
          <a:xfrm>
            <a:off x="740227" y="4313909"/>
            <a:ext cx="10937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시스템의 오작동을 탐지하고 복구하기 위해 쓰이는 타이머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비정상</a:t>
            </a:r>
            <a:r>
              <a:rPr lang="en-US" altLang="ko-KR" dirty="0"/>
              <a:t>, </a:t>
            </a:r>
            <a:r>
              <a:rPr lang="ko-KR" altLang="en-US" dirty="0"/>
              <a:t>무한 루프 등 시스템 통제가 불가능한 상황에서 자동으로 시스템을 </a:t>
            </a:r>
            <a:r>
              <a:rPr lang="ko-KR" altLang="en-US" dirty="0" err="1"/>
              <a:t>리셋하는</a:t>
            </a:r>
            <a:r>
              <a:rPr lang="ko-KR" altLang="en-US" dirty="0"/>
              <a:t> 기능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2742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3815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2E5414-E9AD-E6E4-EF91-A394BECC6BE1}"/>
              </a:ext>
            </a:extLst>
          </p:cNvPr>
          <p:cNvGrpSpPr/>
          <p:nvPr/>
        </p:nvGrpSpPr>
        <p:grpSpPr>
          <a:xfrm>
            <a:off x="267455" y="1457174"/>
            <a:ext cx="8115617" cy="1329151"/>
            <a:chOff x="221027" y="1214236"/>
            <a:chExt cx="8115617" cy="6991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B20F0E-099B-4F05-4982-1BA310C5CC8C}"/>
                </a:ext>
              </a:extLst>
            </p:cNvPr>
            <p:cNvSpPr txBox="1"/>
            <p:nvPr/>
          </p:nvSpPr>
          <p:spPr>
            <a:xfrm>
              <a:off x="221027" y="1214236"/>
              <a:ext cx="2451917" cy="17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CAN </a:t>
              </a:r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통신이란</a:t>
              </a:r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?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15583F-FEE8-BC65-4B6B-DA2864C9B6C4}"/>
                </a:ext>
              </a:extLst>
            </p:cNvPr>
            <p:cNvSpPr txBox="1"/>
            <p:nvPr/>
          </p:nvSpPr>
          <p:spPr>
            <a:xfrm>
              <a:off x="590597" y="1427701"/>
              <a:ext cx="7746047" cy="485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CAN(Controller Area Network)</a:t>
              </a:r>
              <a:r>
                <a:rPr lang="ko-KR" altLang="en-US" dirty="0"/>
                <a:t> 통신은 자동차와 같은 실시간 제어 시스템에서 주로 사용되는 통신 프로토콜입니다</a:t>
              </a:r>
              <a:r>
                <a:rPr lang="en-US" altLang="ko-KR" dirty="0"/>
                <a:t>. CAN</a:t>
              </a:r>
              <a:r>
                <a:rPr lang="ko-KR" altLang="en-US" dirty="0"/>
                <a:t>은 여러 개의 장치가 공유하는 네트워크에서 효율적이고 신뢰성 높은 통신을 제공합니다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66128-3467-4E40-B0F4-51A14F01DE90}"/>
              </a:ext>
            </a:extLst>
          </p:cNvPr>
          <p:cNvGrpSpPr/>
          <p:nvPr/>
        </p:nvGrpSpPr>
        <p:grpSpPr>
          <a:xfrm>
            <a:off x="370657" y="3530275"/>
            <a:ext cx="11234319" cy="2160147"/>
            <a:chOff x="294244" y="1214236"/>
            <a:chExt cx="11234319" cy="113625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C75BE2-8D2E-3DBE-D0FD-702E172BE521}"/>
                </a:ext>
              </a:extLst>
            </p:cNvPr>
            <p:cNvSpPr txBox="1"/>
            <p:nvPr/>
          </p:nvSpPr>
          <p:spPr>
            <a:xfrm>
              <a:off x="294244" y="1214236"/>
              <a:ext cx="2451917" cy="17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CAN </a:t>
              </a:r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통신의 장점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1BCF52-6FEE-6F14-7C47-D1FCA8C83BF1}"/>
                </a:ext>
              </a:extLst>
            </p:cNvPr>
            <p:cNvSpPr txBox="1"/>
            <p:nvPr/>
          </p:nvSpPr>
          <p:spPr>
            <a:xfrm>
              <a:off x="590597" y="1427701"/>
              <a:ext cx="10937966" cy="922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0" i="0" dirty="0">
                  <a:solidFill>
                    <a:srgbClr val="374151"/>
                  </a:solidFill>
                  <a:effectLst/>
                  <a:latin typeface="Söhne"/>
                </a:rPr>
                <a:t>멀티마스터 구조</a:t>
              </a:r>
              <a:r>
                <a:rPr lang="en-US" altLang="ko-KR" b="0" i="0" dirty="0">
                  <a:solidFill>
                    <a:srgbClr val="374151"/>
                  </a:solidFill>
                  <a:effectLst/>
                  <a:latin typeface="Söhne"/>
                </a:rPr>
                <a:t>: CAN </a:t>
              </a:r>
              <a:r>
                <a:rPr lang="ko-KR" altLang="en-US" b="0" i="0" dirty="0">
                  <a:solidFill>
                    <a:srgbClr val="374151"/>
                  </a:solidFill>
                  <a:effectLst/>
                  <a:latin typeface="Söhne"/>
                </a:rPr>
                <a:t>네트워크는 여러 개의 동등한 마스터 장치로 구성될 수 있습니다</a:t>
              </a:r>
              <a:r>
                <a:rPr lang="en-US" altLang="ko-KR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b="0" i="0" dirty="0">
                  <a:solidFill>
                    <a:srgbClr val="374151"/>
                  </a:solidFill>
                  <a:effectLst/>
                  <a:latin typeface="Söhne"/>
                </a:rPr>
                <a:t>이러한 장치는 데이터를 송신하거나 수신할 수 있으며</a:t>
              </a:r>
              <a:r>
                <a:rPr lang="en-US" altLang="ko-KR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b="0" i="0" dirty="0">
                  <a:solidFill>
                    <a:srgbClr val="374151"/>
                  </a:solidFill>
                  <a:effectLst/>
                  <a:latin typeface="Söhne"/>
                </a:rPr>
                <a:t>네트워크 충돌을 방지하기 위해 충돌 감지 및 해결 기능이 내장되어 있습니다</a:t>
              </a:r>
              <a:r>
                <a:rPr lang="en-US" altLang="ko-KR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0" i="0" dirty="0">
                  <a:solidFill>
                    <a:srgbClr val="374151"/>
                  </a:solidFill>
                  <a:effectLst/>
                  <a:latin typeface="Söhne"/>
                </a:rPr>
                <a:t>미디어 접근 제어</a:t>
              </a:r>
              <a:r>
                <a:rPr lang="en-US" altLang="ko-KR" b="0" i="0" dirty="0">
                  <a:solidFill>
                    <a:srgbClr val="374151"/>
                  </a:solidFill>
                  <a:effectLst/>
                  <a:latin typeface="Söhne"/>
                </a:rPr>
                <a:t>: CAN</a:t>
              </a:r>
              <a:r>
                <a:rPr lang="ko-KR" altLang="en-US" b="0" i="0" dirty="0">
                  <a:solidFill>
                    <a:srgbClr val="374151"/>
                  </a:solidFill>
                  <a:effectLst/>
                  <a:latin typeface="Söhne"/>
                </a:rPr>
                <a:t>은 </a:t>
              </a:r>
              <a:r>
                <a:rPr lang="en-US" altLang="ko-KR" b="0" i="0" dirty="0">
                  <a:solidFill>
                    <a:srgbClr val="374151"/>
                  </a:solidFill>
                  <a:effectLst/>
                  <a:latin typeface="Söhne"/>
                </a:rPr>
                <a:t>CSMA/CD (Carrier Sense Multiple Access with Collision Detection) </a:t>
              </a:r>
              <a:r>
                <a:rPr lang="ko-KR" altLang="en-US" b="0" i="0" dirty="0">
                  <a:solidFill>
                    <a:srgbClr val="374151"/>
                  </a:solidFill>
                  <a:effectLst/>
                  <a:latin typeface="Söhne"/>
                </a:rPr>
                <a:t>기반의 미디어 접근 제어 메커니즘을 사용합니다</a:t>
              </a:r>
              <a:r>
                <a:rPr lang="en-US" altLang="ko-KR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b="0" i="0" dirty="0">
                  <a:solidFill>
                    <a:srgbClr val="374151"/>
                  </a:solidFill>
                  <a:effectLst/>
                  <a:latin typeface="Söhne"/>
                </a:rPr>
                <a:t>이는 데이터를 전송하기 전에 다른 장치들이 네트워크를 사용 중인지 확인하고 충돌이 발생하는지 감지할 수 있도록 합니다</a:t>
              </a:r>
              <a:r>
                <a:rPr lang="en-US" altLang="ko-KR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  <a:endParaRPr lang="en-US" altLang="ko-KR" dirty="0">
                <a:solidFill>
                  <a:srgbClr val="374151"/>
                </a:solidFill>
                <a:latin typeface="Söhne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A13932-6F94-F0AA-74BE-66DB6CD70C45}"/>
              </a:ext>
            </a:extLst>
          </p:cNvPr>
          <p:cNvGrpSpPr/>
          <p:nvPr/>
        </p:nvGrpSpPr>
        <p:grpSpPr>
          <a:xfrm>
            <a:off x="8556712" y="1274842"/>
            <a:ext cx="3048264" cy="2528674"/>
            <a:chOff x="8556712" y="488518"/>
            <a:chExt cx="3048264" cy="252867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721029C-72FB-0353-1F9C-157171B43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6712" y="488518"/>
              <a:ext cx="3048264" cy="218713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94E71E-3286-7EDC-2FD8-271B632055DF}"/>
                </a:ext>
              </a:extLst>
            </p:cNvPr>
            <p:cNvSpPr txBox="1"/>
            <p:nvPr/>
          </p:nvSpPr>
          <p:spPr>
            <a:xfrm>
              <a:off x="8854885" y="2678638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&lt;CAN</a:t>
              </a:r>
              <a:r>
                <a:rPr lang="ko-KR" altLang="en-US" sz="1600" dirty="0"/>
                <a:t>통신의 구조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281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B20F0E-099B-4F05-4982-1BA310C5CC8C}"/>
              </a:ext>
            </a:extLst>
          </p:cNvPr>
          <p:cNvSpPr txBox="1"/>
          <p:nvPr/>
        </p:nvSpPr>
        <p:spPr>
          <a:xfrm>
            <a:off x="49057" y="1069545"/>
            <a:ext cx="245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목적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984EC55A-B2F4-A55E-7F08-9C8A6C1C71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196874"/>
              </p:ext>
            </p:extLst>
          </p:nvPr>
        </p:nvGraphicFramePr>
        <p:xfrm>
          <a:off x="205443" y="1254036"/>
          <a:ext cx="118369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642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3AACCD-961C-E142-1E21-16DD79E87665}"/>
              </a:ext>
            </a:extLst>
          </p:cNvPr>
          <p:cNvSpPr txBox="1"/>
          <p:nvPr/>
        </p:nvSpPr>
        <p:spPr>
          <a:xfrm>
            <a:off x="1109799" y="949643"/>
            <a:ext cx="273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Development Tools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20F0E-099B-4F05-4982-1BA310C5CC8C}"/>
              </a:ext>
            </a:extLst>
          </p:cNvPr>
          <p:cNvSpPr txBox="1"/>
          <p:nvPr/>
        </p:nvSpPr>
        <p:spPr>
          <a:xfrm>
            <a:off x="5908649" y="5764722"/>
            <a:ext cx="3555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AURIX Development Studio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2042DA-F19F-3BB9-660F-0D2DFDF7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8" y="1386572"/>
            <a:ext cx="7655599" cy="4067037"/>
          </a:xfrm>
          <a:prstGeom prst="rect">
            <a:avLst/>
          </a:prstGeom>
        </p:spPr>
      </p:pic>
      <p:pic>
        <p:nvPicPr>
          <p:cNvPr id="16" name="그림 8">
            <a:extLst>
              <a:ext uri="{FF2B5EF4-FFF2-40B4-BE49-F238E27FC236}">
                <a16:creationId xmlns:a16="http://schemas.microsoft.com/office/drawing/2014/main" id="{27F7D76F-D95B-C096-E685-704EF15CA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45" r="38450"/>
          <a:stretch/>
        </p:blipFill>
        <p:spPr>
          <a:xfrm>
            <a:off x="4895365" y="5524036"/>
            <a:ext cx="1013284" cy="9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9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944E368-37CF-6A48-D797-1556342C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1387905"/>
            <a:ext cx="7563193" cy="406703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24FCA1D-A4B9-1482-0D27-993506DA4A33}"/>
              </a:ext>
            </a:extLst>
          </p:cNvPr>
          <p:cNvGrpSpPr/>
          <p:nvPr/>
        </p:nvGrpSpPr>
        <p:grpSpPr>
          <a:xfrm>
            <a:off x="5192928" y="5487141"/>
            <a:ext cx="3521304" cy="893717"/>
            <a:chOff x="5192928" y="5487141"/>
            <a:chExt cx="3521304" cy="8937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B20F0E-099B-4F05-4982-1BA310C5CC8C}"/>
                </a:ext>
              </a:extLst>
            </p:cNvPr>
            <p:cNvSpPr txBox="1"/>
            <p:nvPr/>
          </p:nvSpPr>
          <p:spPr>
            <a:xfrm>
              <a:off x="6105357" y="5764722"/>
              <a:ext cx="2608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Processing 4.2 (PC)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2" name="Picture 2" descr="Processing - Wikipedia">
              <a:extLst>
                <a:ext uri="{FF2B5EF4-FFF2-40B4-BE49-F238E27FC236}">
                  <a16:creationId xmlns:a16="http://schemas.microsoft.com/office/drawing/2014/main" id="{8981E2A6-5E51-98D1-F668-553A59F46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928" y="5487141"/>
              <a:ext cx="893717" cy="893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753601-7609-403E-1711-102D69908FE1}"/>
              </a:ext>
            </a:extLst>
          </p:cNvPr>
          <p:cNvSpPr txBox="1"/>
          <p:nvPr/>
        </p:nvSpPr>
        <p:spPr>
          <a:xfrm>
            <a:off x="1109799" y="949643"/>
            <a:ext cx="273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Development Tools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89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프로젝트 개요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1AED14-CCC0-CEEB-9E7A-3B8BFDC1E104}"/>
              </a:ext>
            </a:extLst>
          </p:cNvPr>
          <p:cNvSpPr txBox="1"/>
          <p:nvPr/>
        </p:nvSpPr>
        <p:spPr>
          <a:xfrm>
            <a:off x="1109799" y="949643"/>
            <a:ext cx="273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Development Tools</a:t>
            </a:r>
            <a:endParaRPr lang="ko-KR" altLang="en-US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10B319-2F92-E78A-EC61-E832BAE4C1D9}"/>
              </a:ext>
            </a:extLst>
          </p:cNvPr>
          <p:cNvGrpSpPr/>
          <p:nvPr/>
        </p:nvGrpSpPr>
        <p:grpSpPr>
          <a:xfrm>
            <a:off x="4748609" y="5335029"/>
            <a:ext cx="2986032" cy="1068231"/>
            <a:chOff x="4627175" y="5619350"/>
            <a:chExt cx="2986032" cy="10682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B20F0E-099B-4F05-4982-1BA310C5CC8C}"/>
                </a:ext>
              </a:extLst>
            </p:cNvPr>
            <p:cNvSpPr txBox="1"/>
            <p:nvPr/>
          </p:nvSpPr>
          <p:spPr>
            <a:xfrm>
              <a:off x="5161290" y="5984188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Logic - 2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F86B40C-8BC0-2E51-D9B4-DE8AAAFC0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7175" y="5619350"/>
              <a:ext cx="1068231" cy="1068231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7C29B44-BF93-481E-60D8-69256C59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779553"/>
            <a:ext cx="6096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5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10275</TotalTime>
  <Words>540</Words>
  <Application>Microsoft Office PowerPoint</Application>
  <PresentationFormat>와이드스크린</PresentationFormat>
  <Paragraphs>124</Paragraphs>
  <Slides>32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Söhne</vt:lpstr>
      <vt:lpstr>맑은 고딕</vt:lpstr>
      <vt:lpstr>휴먼둥근헤드라인</vt:lpstr>
      <vt:lpstr>Arial</vt:lpstr>
      <vt:lpstr>Monospac821 BT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622-9</dc:creator>
  <cp:lastModifiedBy>이현석</cp:lastModifiedBy>
  <cp:revision>273</cp:revision>
  <dcterms:created xsi:type="dcterms:W3CDTF">2019-04-07T02:14:34Z</dcterms:created>
  <dcterms:modified xsi:type="dcterms:W3CDTF">2023-12-27T02:25:00Z</dcterms:modified>
</cp:coreProperties>
</file>